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0" r:id="rId3"/>
    <p:sldId id="281" r:id="rId4"/>
    <p:sldId id="260" r:id="rId5"/>
    <p:sldId id="263" r:id="rId6"/>
    <p:sldId id="279" r:id="rId7"/>
    <p:sldId id="256" r:id="rId8"/>
    <p:sldId id="257" r:id="rId9"/>
    <p:sldId id="258" r:id="rId10"/>
    <p:sldId id="261" r:id="rId11"/>
    <p:sldId id="262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68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3" r:id="rId28"/>
    <p:sldId id="282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6" autoAdjust="0"/>
    <p:restoredTop sz="94660"/>
  </p:normalViewPr>
  <p:slideViewPr>
    <p:cSldViewPr>
      <p:cViewPr>
        <p:scale>
          <a:sx n="70" d="100"/>
          <a:sy n="70" d="100"/>
        </p:scale>
        <p:origin x="-1566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399B-4D59-4581-A6DC-4A79255E8715}" type="datetimeFigureOut">
              <a:rPr lang="fr-FR" smtClean="0"/>
              <a:pPr/>
              <a:t>28/04/2013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3B69-26E8-4F3F-831A-770846F6DD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399B-4D59-4581-A6DC-4A79255E8715}" type="datetimeFigureOut">
              <a:rPr lang="fr-FR" smtClean="0"/>
              <a:pPr/>
              <a:t>28/04/2013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3B69-26E8-4F3F-831A-770846F6DD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399B-4D59-4581-A6DC-4A79255E8715}" type="datetimeFigureOut">
              <a:rPr lang="fr-FR" smtClean="0"/>
              <a:pPr/>
              <a:t>28/04/2013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3B69-26E8-4F3F-831A-770846F6DD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399B-4D59-4581-A6DC-4A79255E8715}" type="datetimeFigureOut">
              <a:rPr lang="fr-FR" smtClean="0"/>
              <a:pPr/>
              <a:t>28/04/2013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3B69-26E8-4F3F-831A-770846F6DD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399B-4D59-4581-A6DC-4A79255E8715}" type="datetimeFigureOut">
              <a:rPr lang="fr-FR" smtClean="0"/>
              <a:pPr/>
              <a:t>28/04/2013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3B69-26E8-4F3F-831A-770846F6DD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399B-4D59-4581-A6DC-4A79255E8715}" type="datetimeFigureOut">
              <a:rPr lang="fr-FR" smtClean="0"/>
              <a:pPr/>
              <a:t>28/04/2013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3B69-26E8-4F3F-831A-770846F6DD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399B-4D59-4581-A6DC-4A79255E8715}" type="datetimeFigureOut">
              <a:rPr lang="fr-FR" smtClean="0"/>
              <a:pPr/>
              <a:t>28/04/2013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3B69-26E8-4F3F-831A-770846F6DD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399B-4D59-4581-A6DC-4A79255E8715}" type="datetimeFigureOut">
              <a:rPr lang="fr-FR" smtClean="0"/>
              <a:pPr/>
              <a:t>28/04/2013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3B69-26E8-4F3F-831A-770846F6DD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399B-4D59-4581-A6DC-4A79255E8715}" type="datetimeFigureOut">
              <a:rPr lang="fr-FR" smtClean="0"/>
              <a:pPr/>
              <a:t>28/04/2013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3B69-26E8-4F3F-831A-770846F6DD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399B-4D59-4581-A6DC-4A79255E8715}" type="datetimeFigureOut">
              <a:rPr lang="fr-FR" smtClean="0"/>
              <a:pPr/>
              <a:t>28/04/2013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3B69-26E8-4F3F-831A-770846F6DD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399B-4D59-4581-A6DC-4A79255E8715}" type="datetimeFigureOut">
              <a:rPr lang="fr-FR" smtClean="0"/>
              <a:pPr/>
              <a:t>28/04/2013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3B69-26E8-4F3F-831A-770846F6DD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2399B-4D59-4581-A6DC-4A79255E8715}" type="datetimeFigureOut">
              <a:rPr lang="fr-FR" smtClean="0"/>
              <a:pPr/>
              <a:t>28/04/2013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13B69-26E8-4F3F-831A-770846F6DD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232248"/>
          </a:xfrm>
        </p:spPr>
        <p:txBody>
          <a:bodyPr>
            <a:normAutofit fontScale="90000"/>
          </a:bodyPr>
          <a:lstStyle/>
          <a:p>
            <a:r>
              <a:rPr lang="fr-FR" sz="7200" b="1" dirty="0" smtClean="0"/>
              <a:t>Les images</a:t>
            </a:r>
            <a:br>
              <a:rPr lang="fr-FR" sz="7200" b="1" dirty="0" smtClean="0"/>
            </a:br>
            <a:r>
              <a:rPr lang="fr-FR" sz="7200" b="1" dirty="0" smtClean="0"/>
              <a:t>et leurs retouches</a:t>
            </a:r>
            <a:endParaRPr lang="fr-FR" sz="7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Parfois c’est impossible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Alors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IMPRIME ECRAN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fr-FR" dirty="0" smtClean="0"/>
              <a:t>COLLER  dans </a:t>
            </a:r>
            <a:r>
              <a:rPr lang="fr-FR" dirty="0" err="1" smtClean="0"/>
              <a:t>paint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992888" cy="518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fr-FR" b="1" dirty="0" smtClean="0"/>
              <a:t>L’image d’intérêt est dans PAINT</a:t>
            </a:r>
            <a:endParaRPr lang="fr-FR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902340" cy="513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fr-FR" b="1" dirty="0" smtClean="0"/>
              <a:t>Sélectionner la zone d’intérêt pour rogner l’image</a:t>
            </a:r>
            <a:endParaRPr lang="fr-F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645896" cy="495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Autofit/>
          </a:bodyPr>
          <a:lstStyle/>
          <a:p>
            <a:r>
              <a:rPr lang="fr-FR" sz="6000" b="1" dirty="0" smtClean="0"/>
              <a:t>Résultat du « rognage »</a:t>
            </a:r>
            <a:endParaRPr lang="fr-FR" sz="60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558633" cy="491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92088"/>
          </a:xfrm>
        </p:spPr>
        <p:txBody>
          <a:bodyPr>
            <a:noAutofit/>
          </a:bodyPr>
          <a:lstStyle/>
          <a:p>
            <a:r>
              <a:rPr lang="fr-FR" sz="4800" b="1" dirty="0" smtClean="0"/>
              <a:t>Enlever le superflus pour l’utiliser en devoir  </a:t>
            </a:r>
            <a:endParaRPr lang="fr-FR" sz="48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61243"/>
            <a:ext cx="7704856" cy="549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fr-FR" sz="5400" b="1" dirty="0" smtClean="0"/>
              <a:t>Enlever le MESOSOME…</a:t>
            </a:r>
            <a:endParaRPr lang="fr-FR" sz="5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45502"/>
            <a:ext cx="7272808" cy="516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224136"/>
          </a:xfrm>
        </p:spPr>
        <p:txBody>
          <a:bodyPr>
            <a:normAutofit/>
          </a:bodyPr>
          <a:lstStyle/>
          <a:p>
            <a:r>
              <a:rPr lang="fr-FR" sz="6000" b="1" dirty="0" smtClean="0"/>
              <a:t>Agrandir avec la loupe</a:t>
            </a:r>
            <a:endParaRPr lang="fr-FR" sz="60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745345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fr-FR" sz="6000" b="1" dirty="0" smtClean="0"/>
              <a:t>Pipette / couleur / stylo</a:t>
            </a:r>
            <a:endParaRPr lang="fr-FR" sz="6000" b="1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344816" cy="524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20080"/>
          </a:xfrm>
        </p:spPr>
        <p:txBody>
          <a:bodyPr>
            <a:noAutofit/>
          </a:bodyPr>
          <a:lstStyle/>
          <a:p>
            <a:r>
              <a:rPr lang="fr-FR" b="1" dirty="0" smtClean="0"/>
              <a:t>Ajouter des numéros pour faciliter la correction</a:t>
            </a:r>
            <a:endParaRPr lang="fr-FR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517932" cy="257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fr-FR" sz="7200" b="1" dirty="0" smtClean="0"/>
              <a:t>Ouvrir PAINT</a:t>
            </a:r>
            <a:endParaRPr lang="fr-FR" sz="7200" b="1" dirty="0"/>
          </a:p>
        </p:txBody>
      </p:sp>
      <p:pic>
        <p:nvPicPr>
          <p:cNvPr id="2050" name="Picture 2" descr="http://i2.kym-cdn.com/entries/icons/original/000/007/366/Paint_Windows_7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489654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Autofit/>
          </a:bodyPr>
          <a:lstStyle/>
          <a:p>
            <a:r>
              <a:rPr lang="fr-FR" sz="5400" b="1" dirty="0" smtClean="0"/>
              <a:t>Choisir le format du texte</a:t>
            </a:r>
            <a:endParaRPr lang="fr-FR" sz="54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723" y="1412776"/>
            <a:ext cx="7370693" cy="523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Autofit/>
          </a:bodyPr>
          <a:lstStyle/>
          <a:p>
            <a:r>
              <a:rPr lang="fr-FR" sz="4800" b="1" dirty="0" smtClean="0"/>
              <a:t>Sélectionner l’image et copier dans Word par exemple</a:t>
            </a:r>
            <a:br>
              <a:rPr lang="fr-FR" sz="4800" b="1" dirty="0" smtClean="0"/>
            </a:br>
            <a:r>
              <a:rPr lang="fr-FR" sz="4800" b="1" dirty="0"/>
              <a:t/>
            </a:r>
            <a:br>
              <a:rPr lang="fr-FR" sz="4800" b="1" dirty="0"/>
            </a:br>
            <a:r>
              <a:rPr lang="fr-FR" sz="4800" b="1" dirty="0" smtClean="0"/>
              <a:t>la taille sera décidée dans Word</a:t>
            </a:r>
            <a:endParaRPr lang="fr-FR" sz="48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3096344"/>
          </a:xfrm>
        </p:spPr>
        <p:txBody>
          <a:bodyPr>
            <a:noAutofit/>
          </a:bodyPr>
          <a:lstStyle/>
          <a:p>
            <a:r>
              <a:rPr lang="fr-FR" sz="5400" b="1" dirty="0" smtClean="0"/>
              <a:t>Autre cas</a:t>
            </a:r>
            <a:r>
              <a:rPr lang="fr-FR" sz="5400" b="1" dirty="0"/>
              <a:t/>
            </a:r>
            <a:br>
              <a:rPr lang="fr-FR" sz="5400" b="1" dirty="0"/>
            </a:br>
            <a:r>
              <a:rPr lang="fr-FR" sz="5400" b="1" dirty="0" smtClean="0"/>
              <a:t>rechercher sur </a:t>
            </a:r>
            <a:r>
              <a:rPr lang="fr-FR" sz="5400" b="1" dirty="0" err="1" smtClean="0"/>
              <a:t>google</a:t>
            </a:r>
            <a:r>
              <a:rPr lang="fr-FR" sz="5400" b="1" dirty="0" smtClean="0"/>
              <a:t/>
            </a:r>
            <a:br>
              <a:rPr lang="fr-FR" sz="5400" b="1" dirty="0" smtClean="0"/>
            </a:br>
            <a:r>
              <a:rPr lang="fr-FR" sz="5400" b="1" dirty="0" smtClean="0"/>
              <a:t>milieu synthétique YNB</a:t>
            </a:r>
            <a:endParaRPr lang="fr-FR" sz="5400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12976"/>
            <a:ext cx="78009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Le tableau vous plait. Pas la peine de le recopier : imprime écran</a:t>
            </a:r>
            <a:endParaRPr lang="fr-FR" sz="40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82622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fr-FR" sz="7200" b="1" dirty="0" smtClean="0"/>
              <a:t>Le dégager du reste</a:t>
            </a:r>
            <a:endParaRPr lang="fr-FR" sz="72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97596"/>
            <a:ext cx="7200800" cy="506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Autofit/>
          </a:bodyPr>
          <a:lstStyle/>
          <a:p>
            <a:r>
              <a:rPr lang="fr-FR" sz="5400" b="1" dirty="0" smtClean="0"/>
              <a:t>Il est trop grand </a:t>
            </a:r>
            <a:br>
              <a:rPr lang="fr-FR" sz="5400" b="1" dirty="0" smtClean="0"/>
            </a:br>
            <a:r>
              <a:rPr lang="fr-FR" sz="5400" b="1" dirty="0" smtClean="0"/>
              <a:t>(on veut enlever le vide)</a:t>
            </a:r>
            <a:endParaRPr lang="fr-FR" sz="5400" b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673053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fr-FR" sz="7200" b="1" dirty="0" smtClean="0"/>
              <a:t>Version finale</a:t>
            </a:r>
            <a:endParaRPr lang="fr-FR" sz="72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5"/>
            <a:ext cx="6840760" cy="483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b="1" dirty="0" smtClean="0"/>
              <a:t>Et après</a:t>
            </a:r>
            <a:endParaRPr lang="fr-FR" sz="7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err="1" smtClean="0"/>
              <a:t>Photofiltre</a:t>
            </a:r>
            <a:endParaRPr lang="fr-FR" b="1" dirty="0"/>
          </a:p>
        </p:txBody>
      </p:sp>
      <p:pic>
        <p:nvPicPr>
          <p:cNvPr id="39938" name="Picture 2" descr="http://screenshots.fr.sftcdn.net/fr/scrn/34000/34294/photofiltr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5101" y="1556792"/>
            <a:ext cx="6428899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fr-FR" sz="7200" b="1" dirty="0" smtClean="0"/>
              <a:t>Et après </a:t>
            </a:r>
            <a:r>
              <a:rPr lang="fr-FR" sz="7200" b="1" dirty="0" err="1" smtClean="0"/>
              <a:t>après</a:t>
            </a:r>
            <a:endParaRPr lang="fr-FR" sz="7200" b="1" dirty="0"/>
          </a:p>
        </p:txBody>
      </p:sp>
      <p:pic>
        <p:nvPicPr>
          <p:cNvPr id="40962" name="Picture 2" descr="http://i1-win.softpedia-static.com/screenshots/Adobe-Photoshop-cs3-Extended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608647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fr-FR" sz="7200" b="1" dirty="0" smtClean="0"/>
              <a:t>Ouvrir PAINT</a:t>
            </a:r>
            <a:endParaRPr lang="fr-FR" sz="7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72187"/>
            <a:ext cx="8208912" cy="53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fr-FR" sz="6000" b="1" dirty="0" smtClean="0"/>
              <a:t>Commande de base</a:t>
            </a:r>
            <a:endParaRPr lang="fr-FR" sz="6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352928" cy="543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fr-FR" sz="7200" b="1" dirty="0" smtClean="0"/>
              <a:t>Changer l’affichage</a:t>
            </a:r>
            <a:endParaRPr lang="fr-FR" sz="7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848872" cy="506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b="1" dirty="0" smtClean="0"/>
              <a:t>Importer une image</a:t>
            </a:r>
            <a:endParaRPr lang="fr-FR" sz="7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964488" cy="465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2738735"/>
          </a:xfrm>
        </p:spPr>
        <p:txBody>
          <a:bodyPr>
            <a:noAutofit/>
          </a:bodyPr>
          <a:lstStyle/>
          <a:p>
            <a:r>
              <a:rPr lang="fr-FR" sz="7200" b="1" dirty="0" smtClean="0"/>
              <a:t>Modifier un « truc » trouvé sur internet…</a:t>
            </a:r>
            <a:endParaRPr lang="fr-FR" sz="7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/>
          <a:lstStyle/>
          <a:p>
            <a:r>
              <a:rPr lang="fr-FR" dirty="0" err="1" smtClean="0"/>
              <a:t>bacterial</a:t>
            </a:r>
            <a:r>
              <a:rPr lang="fr-FR" dirty="0" smtClean="0"/>
              <a:t> </a:t>
            </a:r>
            <a:r>
              <a:rPr lang="fr-FR" dirty="0" err="1" smtClean="0"/>
              <a:t>cell</a:t>
            </a:r>
            <a:r>
              <a:rPr lang="fr-FR" dirty="0" smtClean="0"/>
              <a:t> </a:t>
            </a:r>
            <a:r>
              <a:rPr lang="fr-FR" dirty="0" err="1" smtClean="0"/>
              <a:t>britannica</a:t>
            </a:r>
            <a:r>
              <a:rPr lang="fr-FR" dirty="0" smtClean="0"/>
              <a:t> dans GOOGLE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619" y="1628800"/>
            <a:ext cx="6353749" cy="489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fr-FR" dirty="0" smtClean="0"/>
              <a:t>Prendre l’image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056784" cy="517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117</Words>
  <Application>Microsoft Office PowerPoint</Application>
  <PresentationFormat>Affichage à l'écran (4:3)</PresentationFormat>
  <Paragraphs>29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Les images et leurs retouches</vt:lpstr>
      <vt:lpstr>Ouvrir PAINT</vt:lpstr>
      <vt:lpstr>Ouvrir PAINT</vt:lpstr>
      <vt:lpstr>Commande de base</vt:lpstr>
      <vt:lpstr>Changer l’affichage</vt:lpstr>
      <vt:lpstr>Importer une image</vt:lpstr>
      <vt:lpstr>Modifier un « truc » trouvé sur internet…</vt:lpstr>
      <vt:lpstr>bacterial cell britannica dans GOOGLE</vt:lpstr>
      <vt:lpstr>Prendre l’image</vt:lpstr>
      <vt:lpstr>Parfois c’est impossible  Alors  IMPRIME ECRAN</vt:lpstr>
      <vt:lpstr>COLLER  dans paint</vt:lpstr>
      <vt:lpstr>L’image d’intérêt est dans PAINT</vt:lpstr>
      <vt:lpstr>Sélectionner la zone d’intérêt pour rogner l’image</vt:lpstr>
      <vt:lpstr>Résultat du « rognage »</vt:lpstr>
      <vt:lpstr>Enlever le superflus pour l’utiliser en devoir  </vt:lpstr>
      <vt:lpstr>Enlever le MESOSOME…</vt:lpstr>
      <vt:lpstr>Agrandir avec la loupe</vt:lpstr>
      <vt:lpstr>Pipette / couleur / stylo</vt:lpstr>
      <vt:lpstr>Ajouter des numéros pour faciliter la correction</vt:lpstr>
      <vt:lpstr>Choisir le format du texte</vt:lpstr>
      <vt:lpstr>Sélectionner l’image et copier dans Word par exemple  la taille sera décidée dans Word</vt:lpstr>
      <vt:lpstr>Autre cas rechercher sur google milieu synthétique YNB</vt:lpstr>
      <vt:lpstr>Le tableau vous plait. Pas la peine de le recopier : imprime écran</vt:lpstr>
      <vt:lpstr>Le dégager du reste</vt:lpstr>
      <vt:lpstr>Il est trop grand  (on veut enlever le vide)</vt:lpstr>
      <vt:lpstr>Version finale</vt:lpstr>
      <vt:lpstr>Et après</vt:lpstr>
      <vt:lpstr>Et après après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Modifier un « truc » vu  trouvé sur internet…</dc:title>
  <dc:creator>Pataurul</dc:creator>
  <cp:lastModifiedBy>Pataurul</cp:lastModifiedBy>
  <cp:revision>36</cp:revision>
  <dcterms:created xsi:type="dcterms:W3CDTF">2013-04-01T12:42:01Z</dcterms:created>
  <dcterms:modified xsi:type="dcterms:W3CDTF">2013-04-28T09:06:54Z</dcterms:modified>
</cp:coreProperties>
</file>