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5E962-0B94-411A-9493-3A6058922A1F}" type="datetimeFigureOut">
              <a:rPr lang="fr-FR" smtClean="0"/>
              <a:t>27/04/2013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FD7DA-589D-4551-B626-0DD63E5E244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FD7DA-589D-4551-B626-0DD63E5E2446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FD7DA-589D-4551-B626-0DD63E5E2446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FD7DA-589D-4551-B626-0DD63E5E2446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FD7DA-589D-4551-B626-0DD63E5E2446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FD7DA-589D-4551-B626-0DD63E5E2446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FD7DA-589D-4551-B626-0DD63E5E2446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FD7DA-589D-4551-B626-0DD63E5E2446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FD7DA-589D-4551-B626-0DD63E5E2446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77F8-91FB-4007-BD21-A29841540A0D}" type="datetimeFigureOut">
              <a:rPr lang="fr-FR" smtClean="0"/>
              <a:t>27/04/2013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E9D-16DD-46A1-B255-475555E57D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77F8-91FB-4007-BD21-A29841540A0D}" type="datetimeFigureOut">
              <a:rPr lang="fr-FR" smtClean="0"/>
              <a:t>27/04/2013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E9D-16DD-46A1-B255-475555E57D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77F8-91FB-4007-BD21-A29841540A0D}" type="datetimeFigureOut">
              <a:rPr lang="fr-FR" smtClean="0"/>
              <a:t>27/04/2013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E9D-16DD-46A1-B255-475555E57D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77F8-91FB-4007-BD21-A29841540A0D}" type="datetimeFigureOut">
              <a:rPr lang="fr-FR" smtClean="0"/>
              <a:t>27/04/2013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E9D-16DD-46A1-B255-475555E57D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77F8-91FB-4007-BD21-A29841540A0D}" type="datetimeFigureOut">
              <a:rPr lang="fr-FR" smtClean="0"/>
              <a:t>27/04/2013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E9D-16DD-46A1-B255-475555E57D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77F8-91FB-4007-BD21-A29841540A0D}" type="datetimeFigureOut">
              <a:rPr lang="fr-FR" smtClean="0"/>
              <a:t>27/04/2013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E9D-16DD-46A1-B255-475555E57D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77F8-91FB-4007-BD21-A29841540A0D}" type="datetimeFigureOut">
              <a:rPr lang="fr-FR" smtClean="0"/>
              <a:t>27/04/2013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E9D-16DD-46A1-B255-475555E57D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77F8-91FB-4007-BD21-A29841540A0D}" type="datetimeFigureOut">
              <a:rPr lang="fr-FR" smtClean="0"/>
              <a:t>27/04/2013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E9D-16DD-46A1-B255-475555E57D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77F8-91FB-4007-BD21-A29841540A0D}" type="datetimeFigureOut">
              <a:rPr lang="fr-FR" smtClean="0"/>
              <a:t>27/04/2013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E9D-16DD-46A1-B255-475555E57D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77F8-91FB-4007-BD21-A29841540A0D}" type="datetimeFigureOut">
              <a:rPr lang="fr-FR" smtClean="0"/>
              <a:t>27/04/2013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E9D-16DD-46A1-B255-475555E57D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77F8-91FB-4007-BD21-A29841540A0D}" type="datetimeFigureOut">
              <a:rPr lang="fr-FR" smtClean="0"/>
              <a:t>27/04/2013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CE9D-16DD-46A1-B255-475555E57D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77F8-91FB-4007-BD21-A29841540A0D}" type="datetimeFigureOut">
              <a:rPr lang="fr-FR" smtClean="0"/>
              <a:t>27/04/2013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8CE9D-16DD-46A1-B255-475555E57D8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STAGE\stage%20TICE%202013\fait\Immune%20attack.wmv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games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Pour trouver le concept moderne du jeu sérieux, il faut attendre les 1970.</a:t>
            </a:r>
          </a:p>
          <a:p>
            <a:pPr>
              <a:buNone/>
            </a:pPr>
            <a:r>
              <a:rPr lang="fr-FR" dirty="0" smtClean="0"/>
              <a:t>On voit dans le jeu de société, le jeu de plein air, le jeu de rôle et le jeu sur ordinateur (très peu développé à cette époque), des supports pour diffuser des messages éducatifs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CellCraft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http://www.kongregate.com/games/cellcraft/cellcraft</a:t>
            </a:r>
            <a:endParaRPr lang="fr-F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132856"/>
            <a:ext cx="5437262" cy="43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Virtual </a:t>
            </a:r>
            <a:r>
              <a:rPr lang="fr-FR" dirty="0" err="1" smtClean="0"/>
              <a:t>Knee</a:t>
            </a:r>
            <a:r>
              <a:rPr lang="fr-FR" dirty="0" smtClean="0"/>
              <a:t> </a:t>
            </a:r>
            <a:r>
              <a:rPr lang="fr-FR" dirty="0" err="1" smtClean="0"/>
              <a:t>Surgery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http://www.edheads.org/activities/knee/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133600"/>
            <a:ext cx="5410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Immune </a:t>
            </a:r>
            <a:r>
              <a:rPr lang="fr-FR" dirty="0" err="1" smtClean="0"/>
              <a:t>Attack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http://immuneattack.org/</a:t>
            </a:r>
            <a:endParaRPr lang="fr-FR" dirty="0"/>
          </a:p>
        </p:txBody>
      </p:sp>
      <p:pic>
        <p:nvPicPr>
          <p:cNvPr id="4" name="Immune attack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475656" y="2132856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Melimelo</a:t>
            </a:r>
            <a:r>
              <a:rPr lang="fr-FR" dirty="0" smtClean="0"/>
              <a:t> Glucidique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http://www.glucifer.net/melimelo/melimelo_fr.html</a:t>
            </a:r>
            <a:endParaRPr lang="fr-FR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76872"/>
            <a:ext cx="6329765" cy="3975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blood</a:t>
            </a:r>
            <a:r>
              <a:rPr lang="fr-FR" dirty="0" smtClean="0"/>
              <a:t> </a:t>
            </a:r>
            <a:r>
              <a:rPr lang="fr-FR" dirty="0" err="1" smtClean="0"/>
              <a:t>typing</a:t>
            </a:r>
            <a:r>
              <a:rPr lang="fr-FR" dirty="0" smtClean="0"/>
              <a:t> </a:t>
            </a:r>
            <a:r>
              <a:rPr lang="fr-FR" dirty="0" err="1" smtClean="0"/>
              <a:t>game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1800" dirty="0" smtClean="0"/>
              <a:t>http://www.nobelprize.org/educational/medicine/bloodtypinggame/game/index.html</a:t>
            </a:r>
            <a:endParaRPr lang="fr-FR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76872"/>
            <a:ext cx="8088697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d’autres</a:t>
            </a:r>
            <a:endParaRPr lang="fr-F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2555776" cy="612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628800"/>
            <a:ext cx="6226646" cy="430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95</Words>
  <Application>Microsoft Office PowerPoint</Application>
  <PresentationFormat>Affichage à l'écran (4:3)</PresentationFormat>
  <Paragraphs>22</Paragraphs>
  <Slides>8</Slides>
  <Notes>8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Les serious games</vt:lpstr>
      <vt:lpstr>Diapositive 2</vt:lpstr>
      <vt:lpstr>CellCraft</vt:lpstr>
      <vt:lpstr>Virtual Knee Surgery</vt:lpstr>
      <vt:lpstr>Immune Attack</vt:lpstr>
      <vt:lpstr>Melimelo Glucidique</vt:lpstr>
      <vt:lpstr>The blood typing game</vt:lpstr>
      <vt:lpstr>Et d’autres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serious games</dc:title>
  <dc:creator>MPC</dc:creator>
  <cp:lastModifiedBy>MPC</cp:lastModifiedBy>
  <cp:revision>7</cp:revision>
  <dcterms:created xsi:type="dcterms:W3CDTF">2013-04-27T19:33:46Z</dcterms:created>
  <dcterms:modified xsi:type="dcterms:W3CDTF">2013-04-27T20:38:59Z</dcterms:modified>
</cp:coreProperties>
</file>