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9" r:id="rId5"/>
    <p:sldId id="259" r:id="rId6"/>
    <p:sldId id="260" r:id="rId7"/>
    <p:sldId id="266" r:id="rId8"/>
    <p:sldId id="267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43426-B123-4808-93BA-524A6AA46078}" type="datetimeFigureOut">
              <a:rPr lang="fr-FR" smtClean="0"/>
              <a:t>27/04/2013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089BC-83CA-4357-B585-C035BD6D8151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89BC-83CA-4357-B585-C035BD6D8151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89BC-83CA-4357-B585-C035BD6D8151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89BC-83CA-4357-B585-C035BD6D8151}" type="slidenum">
              <a:rPr lang="fr-FR" smtClean="0"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89BC-83CA-4357-B585-C035BD6D8151}" type="slidenum">
              <a:rPr lang="fr-FR" smtClean="0"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89BC-83CA-4357-B585-C035BD6D8151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89BC-83CA-4357-B585-C035BD6D8151}" type="slidenum">
              <a:rPr lang="fr-FR" smtClean="0"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89BC-83CA-4357-B585-C035BD6D8151}" type="slidenum">
              <a:rPr lang="fr-FR" smtClean="0"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089BC-83CA-4357-B585-C035BD6D8151}" type="slidenum">
              <a:rPr lang="fr-FR" smtClean="0"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E5C1-4A31-4E5E-81D6-AE35D9E5D72F}" type="datetimeFigureOut">
              <a:rPr lang="fr-FR" smtClean="0"/>
              <a:t>27/04/2013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FE38-48F4-41BB-B3AD-3FD2D2439AB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E5C1-4A31-4E5E-81D6-AE35D9E5D72F}" type="datetimeFigureOut">
              <a:rPr lang="fr-FR" smtClean="0"/>
              <a:t>27/04/2013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FE38-48F4-41BB-B3AD-3FD2D2439AB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E5C1-4A31-4E5E-81D6-AE35D9E5D72F}" type="datetimeFigureOut">
              <a:rPr lang="fr-FR" smtClean="0"/>
              <a:t>27/04/2013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FE38-48F4-41BB-B3AD-3FD2D2439AB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E5C1-4A31-4E5E-81D6-AE35D9E5D72F}" type="datetimeFigureOut">
              <a:rPr lang="fr-FR" smtClean="0"/>
              <a:t>27/04/2013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FE38-48F4-41BB-B3AD-3FD2D2439AB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E5C1-4A31-4E5E-81D6-AE35D9E5D72F}" type="datetimeFigureOut">
              <a:rPr lang="fr-FR" smtClean="0"/>
              <a:t>27/04/2013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FE38-48F4-41BB-B3AD-3FD2D2439AB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E5C1-4A31-4E5E-81D6-AE35D9E5D72F}" type="datetimeFigureOut">
              <a:rPr lang="fr-FR" smtClean="0"/>
              <a:t>27/04/2013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FE38-48F4-41BB-B3AD-3FD2D2439AB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E5C1-4A31-4E5E-81D6-AE35D9E5D72F}" type="datetimeFigureOut">
              <a:rPr lang="fr-FR" smtClean="0"/>
              <a:t>27/04/2013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FE38-48F4-41BB-B3AD-3FD2D2439AB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E5C1-4A31-4E5E-81D6-AE35D9E5D72F}" type="datetimeFigureOut">
              <a:rPr lang="fr-FR" smtClean="0"/>
              <a:t>27/04/2013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FE38-48F4-41BB-B3AD-3FD2D2439AB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E5C1-4A31-4E5E-81D6-AE35D9E5D72F}" type="datetimeFigureOut">
              <a:rPr lang="fr-FR" smtClean="0"/>
              <a:t>27/04/2013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FE38-48F4-41BB-B3AD-3FD2D2439AB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E5C1-4A31-4E5E-81D6-AE35D9E5D72F}" type="datetimeFigureOut">
              <a:rPr lang="fr-FR" smtClean="0"/>
              <a:t>27/04/2013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FE38-48F4-41BB-B3AD-3FD2D2439AB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E5C1-4A31-4E5E-81D6-AE35D9E5D72F}" type="datetimeFigureOut">
              <a:rPr lang="fr-FR" smtClean="0"/>
              <a:t>27/04/2013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CFE38-48F4-41BB-B3AD-3FD2D2439AB5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8E5C1-4A31-4E5E-81D6-AE35D9E5D72F}" type="datetimeFigureOut">
              <a:rPr lang="fr-FR" smtClean="0"/>
              <a:t>27/04/2013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CFE38-48F4-41BB-B3AD-3FD2D2439AB5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2304255"/>
          </a:xfrm>
        </p:spPr>
        <p:txBody>
          <a:bodyPr>
            <a:normAutofit/>
          </a:bodyPr>
          <a:lstStyle/>
          <a:p>
            <a:r>
              <a:rPr lang="fr-FR" dirty="0" smtClean="0"/>
              <a:t>Brancher un PC </a:t>
            </a:r>
            <a:br>
              <a:rPr lang="fr-FR" dirty="0" smtClean="0"/>
            </a:br>
            <a:r>
              <a:rPr lang="fr-FR" dirty="0" smtClean="0"/>
              <a:t>sur </a:t>
            </a:r>
            <a:r>
              <a:rPr lang="fr-FR" dirty="0" err="1" smtClean="0"/>
              <a:t>Vidéo-projecteur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sz="2000" dirty="0" smtClean="0"/>
              <a:t>et avoir une image!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Brancher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4025" y="2253456"/>
            <a:ext cx="56959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Projeter simplement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830" y="1700808"/>
            <a:ext cx="8701658" cy="4589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Projeter simplement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444061" cy="448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 possibilités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77819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si ça marche </a:t>
            </a:r>
            <a:r>
              <a:rPr lang="fr-FR" dirty="0" err="1" smtClean="0"/>
              <a:t>poaaaaas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Clic droit sur le bureau</a:t>
            </a:r>
            <a:endParaRPr lang="fr-FR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204864"/>
            <a:ext cx="3960440" cy="436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314" name="Picture 2" descr="http://www.aidewindows.net/images/win7/affichage/resolution_ecran_mult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84784"/>
            <a:ext cx="5743575" cy="4848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Pour améliorer ou </a:t>
            </a:r>
            <a:br>
              <a:rPr lang="fr-FR" dirty="0" smtClean="0"/>
            </a:br>
            <a:r>
              <a:rPr lang="fr-FR" dirty="0" smtClean="0"/>
              <a:t>régler d’autres problèmes</a:t>
            </a:r>
            <a:endParaRPr lang="fr-FR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870315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32</Words>
  <Application>Microsoft Office PowerPoint</Application>
  <PresentationFormat>Affichage à l'écran (4:3)</PresentationFormat>
  <Paragraphs>16</Paragraphs>
  <Slides>8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Brancher un PC  sur Vidéo-projecteur  et avoir une image!</vt:lpstr>
      <vt:lpstr>Brancher</vt:lpstr>
      <vt:lpstr>Projeter simplement</vt:lpstr>
      <vt:lpstr>Projeter simplement</vt:lpstr>
      <vt:lpstr>4 possibilités</vt:lpstr>
      <vt:lpstr>Et si ça marche poaaaaas!</vt:lpstr>
      <vt:lpstr>Diapositive 7</vt:lpstr>
      <vt:lpstr>Pour améliorer ou  régler d’autres problèmes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Brancher un PC  sur Vidéo-projecteur</dc:title>
  <dc:creator>MPC</dc:creator>
  <cp:lastModifiedBy>MPC</cp:lastModifiedBy>
  <cp:revision>4</cp:revision>
  <dcterms:created xsi:type="dcterms:W3CDTF">2013-04-27T20:39:08Z</dcterms:created>
  <dcterms:modified xsi:type="dcterms:W3CDTF">2013-04-27T21:04:30Z</dcterms:modified>
</cp:coreProperties>
</file>