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8" r:id="rId3"/>
    <p:sldId id="306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5" r:id="rId15"/>
    <p:sldId id="276" r:id="rId16"/>
    <p:sldId id="267" r:id="rId17"/>
    <p:sldId id="277" r:id="rId18"/>
    <p:sldId id="278" r:id="rId19"/>
    <p:sldId id="305" r:id="rId20"/>
    <p:sldId id="268" r:id="rId21"/>
    <p:sldId id="269" r:id="rId22"/>
    <p:sldId id="279" r:id="rId23"/>
    <p:sldId id="307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83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948B-3DF4-41D7-B6DB-19D4B6B055D3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9DFB-3D29-492C-A1B2-DAFD3249B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dossier facile a retrouver sur sons disque</a:t>
            </a:r>
            <a:r>
              <a:rPr lang="fr-FR" baseline="0" dirty="0" smtClean="0"/>
              <a:t> dur ou directement dans le dossier concerné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Faire un clic droit sur la time line et ZOOM</a:t>
            </a:r>
            <a:r>
              <a:rPr lang="fr-FR" baseline="0" dirty="0" smtClean="0"/>
              <a:t> avant +++++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fr-FR" dirty="0" smtClean="0"/>
              <a:t>Parler de la différence entre « FRACTIONNER :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scène sélectionnée sera divisée en deux, là où</a:t>
            </a:r>
          </a:p>
          <a:p>
            <a:pPr rt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positionné l'indicateur</a:t>
            </a:r>
          </a:p>
          <a:p>
            <a:r>
              <a:rPr lang="fr-FR" dirty="0" smtClean="0"/>
              <a:t>Et DECOUPER</a:t>
            </a:r>
            <a:r>
              <a:rPr lang="fr-FR" baseline="0" dirty="0" smtClean="0"/>
              <a:t> :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Déplacer sur le time line</a:t>
            </a:r>
            <a:r>
              <a:rPr lang="fr-FR" baseline="0" dirty="0" smtClean="0"/>
              <a:t> et affiner avec les </a:t>
            </a:r>
            <a:r>
              <a:rPr lang="fr-FR" baseline="0" dirty="0" err="1" smtClean="0"/>
              <a:t>fleches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dossier facile a retrouver sur sons disque</a:t>
            </a:r>
            <a:r>
              <a:rPr lang="fr-FR" baseline="0" dirty="0" smtClean="0"/>
              <a:t> dur ou directement dans le dossier concerné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met dans l’ordre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dossier facile a retrouver sur sons disque</a:t>
            </a:r>
            <a:r>
              <a:rPr lang="fr-FR" baseline="0" dirty="0" smtClean="0"/>
              <a:t> dur ou directement dans le dossier concerné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Choisir un format</a:t>
            </a:r>
            <a:r>
              <a:rPr lang="fr-FR" baseline="0" dirty="0" smtClean="0"/>
              <a:t> PASSE PARTOUT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RECALCITRANTE = par</a:t>
            </a:r>
            <a:r>
              <a:rPr lang="fr-FR" baseline="0" dirty="0" smtClean="0"/>
              <a:t> exemple pour enlever des bandes noires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repart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video</a:t>
            </a:r>
            <a:r>
              <a:rPr lang="fr-FR" baseline="0" dirty="0" smtClean="0"/>
              <a:t> mais on veut enlever les bandes (c’est un exemple mais il y a des maniques parmi nous)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</a:t>
            </a:r>
            <a:r>
              <a:rPr lang="fr-FR" baseline="0" dirty="0" smtClean="0"/>
              <a:t> enregistrer la souris et faire une démo sur un logiciel : comment </a:t>
            </a:r>
            <a:r>
              <a:rPr lang="fr-FR" baseline="0" dirty="0" err="1" smtClean="0"/>
              <a:t>inserer</a:t>
            </a:r>
            <a:r>
              <a:rPr lang="fr-FR" baseline="0" dirty="0" smtClean="0"/>
              <a:t> une fonction dans </a:t>
            </a:r>
            <a:r>
              <a:rPr lang="fr-FR" baseline="0" dirty="0" err="1" smtClean="0"/>
              <a:t>excel</a:t>
            </a:r>
            <a:r>
              <a:rPr lang="fr-FR" baseline="0" dirty="0" smtClean="0"/>
              <a:t>, trier dans </a:t>
            </a:r>
            <a:r>
              <a:rPr lang="fr-FR" baseline="0" dirty="0" err="1" smtClean="0"/>
              <a:t>excel</a:t>
            </a:r>
            <a:r>
              <a:rPr lang="fr-FR" baseline="0" dirty="0" smtClean="0"/>
              <a:t>…il suffit de filmer son écran pendant qu’on le fait</a:t>
            </a:r>
          </a:p>
          <a:p>
            <a:r>
              <a:rPr lang="fr-FR" baseline="0" dirty="0" smtClean="0"/>
              <a:t>ET Le logiciel peut </a:t>
            </a:r>
            <a:r>
              <a:rPr lang="fr-FR" baseline="0" smtClean="0"/>
              <a:t>faire plein </a:t>
            </a:r>
            <a:r>
              <a:rPr lang="fr-FR" baseline="0" dirty="0" smtClean="0"/>
              <a:t>de trucs en plus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allume le logiciel et on regarde l’interface qui ressemble beaucoup aux</a:t>
            </a:r>
            <a:r>
              <a:rPr lang="fr-FR" baseline="0" dirty="0" smtClean="0"/>
              <a:t> autres de </a:t>
            </a:r>
            <a:r>
              <a:rPr lang="fr-FR" baseline="0" dirty="0" err="1" smtClean="0"/>
              <a:t>microsoft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allume le logiciel et on regarde l’interface qui ressemble beaucoup aux</a:t>
            </a:r>
            <a:r>
              <a:rPr lang="fr-FR" baseline="0" dirty="0" smtClean="0"/>
              <a:t> autres de </a:t>
            </a:r>
            <a:r>
              <a:rPr lang="fr-FR" baseline="0" dirty="0" err="1" smtClean="0"/>
              <a:t>microsoft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9DFB-3D29-492C-A1B2-DAFD3249BF3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7FEC-B8A5-44B5-9F68-E9B8E9A9BF1A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077D-54E0-4107-BCE4-3738A1647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TAGE\stage%20TICE%202013\fait\movie%20maker%20fractionner.wmv" TargetMode="Externa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TAGE\stage%20TICE%202013\fait\movie%20maker%20mise%20en%20ordre.wmv" TargetMode="Externa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TAGE\stage%20TICE%202013\fait\movie%20maker%20TITRE.wmv" TargetMode="Externa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TAGE\stage%20TICE%202013\fait\movie%20maker%20LEGENDE.wmv" TargetMode="Externa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jtmOZaIvS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744416"/>
          </a:xfrm>
        </p:spPr>
        <p:txBody>
          <a:bodyPr>
            <a:normAutofit/>
          </a:bodyPr>
          <a:lstStyle/>
          <a:p>
            <a:r>
              <a:rPr lang="fr-FR" dirty="0" smtClean="0"/>
              <a:t>Les vidéos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AtubeCatcher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Windows Live </a:t>
            </a:r>
            <a:r>
              <a:rPr lang="fr-FR" dirty="0" err="1" smtClean="0"/>
              <a:t>Movie</a:t>
            </a:r>
            <a:r>
              <a:rPr lang="fr-FR" dirty="0" smtClean="0"/>
              <a:t> Maker</a:t>
            </a:r>
            <a:endParaRPr lang="fr-FR" dirty="0"/>
          </a:p>
        </p:txBody>
      </p:sp>
      <p:sp>
        <p:nvSpPr>
          <p:cNvPr id="77826" name="AutoShape 2" descr="data:image/jpeg;base64,/9j/4AAQSkZJRgABAQAAAQABAAD/2wCEAAkGBhQSEBUUExQUFBQVFhgaGBcXFhUXFhoZGBYWGBgXFBcXHScfFxkjGxYVIC8gIycpLSwsFh8xNjAqNSYrLCkBCQoKDgwOGg8PGiokHyU0LywqLC0sNC0sMCwsKikqLik0LCwtKiwpLCwsKS8sLCw1LCwvKSosLSwqNSwqLDQsLP/AABEIAOEA4QMBIgACEQEDEQH/xAAcAAACAgMBAQAAAAAAAAAAAAAABwUGAwQIAgH/xABPEAACAQMABgcCCQgHBgYDAAABAgMABBEFBgcSITETIkFRYXGBQpEUIzJScoKhscEIU2KSorLC0SQzQ2Nzs+EVJYOTw/A0RHSj0+IWFzX/xAAbAQEAAgMBAQAAAAAAAAAAAAAABAUCAwYBB//EADERAAICAQMCBAQFBAMAAAAAAAABAgMEERIhMVEFE0GBInGRoWGxwdHwFBUzUiM0Q//aAAwDAQACEQMRAD8AeNFFFAFFFFAFFFFAFFFFAFFFeJJlXmQKA90VVdN7TLC1yJLhN4eyp3m/VXJqk6S/KMtlJEMEsvicIPtJP2UA4KKQFz+ULeN/VWiL9Jnb7gtaLbdNKnlFAPqSf/JQHRtFc5DbtpUc4oD/AMOT/wCSty2/KJvF/rbWJvol0+/eoDoGik/o38o62bAnt5o/FSsg/hP2VdtCbUNHXWBHcxhj7Lno28gHxn0zQFqor4rg8jmvtAFFFFAFFFFAFFFFAFFFFAFFFFAFFFFAFFFFAFFFfCcUB9rVvtJRwqWkYKAMkkgVTdfNq1vYKVB35SOCLz8z3Dx++kVpjWC90rJmVysWeCDIQefzj4n7KAaOtu32KMmOzXp35b3JPfzb099Lm+01pTSRPSSukZ9lcomPHHE+pNberOq2+/R28LTydpA6q+LseCjzNNfQ2yngDdyk/wB1F1V8mfmfQDzoBN2mo8SkdLJvMfZXiT6CrbovZ67f1VlIR86TEY/bIzTr0XoC3thiGFI/EDrHzY9Y+pqQoBS22y26I+TaxeBLufsXH21trsknPO4hHlCx+9xTPooBWS7HZuy5hPnAR9zmoy82NXWOqbWTwy6H90j7ac1FAc4aW2W3UYy1m5HfEVlHuQlvsqm3mrgDFeKsOasCrDzB412DWlpPQsFyu7PFHKvc6hseRPEelAcraF1t0jo8joZ3CD2G68f6rcB6Ypq6o/lCQyER30fQNy6RMtEfpD5SftDxFSmsOxGFwWtJGhb82+ZIj4Anrr728qUOtWok9o2LiIx5OFcdaJvouOGfA4PhQHUdjfxzIJInWRGGQykMpHgRzrYrkTV3Wm80XJvW8hCk9aM9aN/pL3+IwfGugdn+1m20kAh+JuQOMTH5XeYm9seHMd3bQF6ooooAooooAooooAooooAooooAoor4zYGTQHySQKMk4ApObUNsPRFre1IaTkW5hf5nw9/ji2vbVDHm2tm65+Uw9kfz7vf5pWziZnGA0kjtgAAszMx4ADmSSaA24oi7GWdizMckk5JNNzUfZRNcBZbsNbwc1hHVmcd7/ml8PlH9HnU/sz2Sra7tzeAPc80j4FIe7waX9LkOzvLOoDV0bouK3jEcMaxoOSqMDzPefE8a2qKi9Ka0WlscT3MER7nkRW/VJzQEpRVPk2uaKHO8j9BIfuWq1r5t0t4IALB1uJ5AcNg7kQ+cwIG83cvqe4gMrSGloYAGmljiB5GR1QHyLEZrzo/TUE+ehmilxz6ORHx57pOK5U0doG/0xK8zOZCDhpZmO7nnuLwPIH5KjAGOXCtbSug7zRcyMxaNs5SWNjjI+awwQfA4PpWHmQ3bdeTPy5bd2nB2DRS82SbThpOIxTYW7iGWxwEicB0ijsOcBgOAJBHA4DDrMwCisVzdJGjPIyoijLMxAAA7STyqi3m1+33yluplx7TEop+iCMn3CgL/AFiubVJEKSKrowwysAykdxB4EVSLLagC2JYcL3o2SPqkDPvq56P0jHOgeJgyntHYe4jmD4GgFTrxsVGGlsBkczbsf8ljyP6LHyI5UlLzRrxPld+N424jiroynt7VYGuyqpmv+zaLSCmRMRXSjqyY6r45JMBzHc3MeI4ECn7K9s/TFbS/YCbgI5jwEh7Fk7A/ceR8Dzcea490/q/JDI8ciGOWM4dDzB7x3g8wRwIpubGtqxl3bG8b40cIZWPFwP7NyebjsPby58wHNRRRQBRRRQBRRRQBRRRQBS22t7QRZwGOMgyvwA/E+Aq6ayaaW1t3kYgYBrk/WPTb3108zE7ueqO4f686Ah5pmdy7EszHJJ5kmuitjuy0Wca3d0v9KcdRSP6lSO7skI5nsHD52ajsO2ei4m+HTrmGFsQqRweUe34qnZ+l9E10DQBSz1824W1kWitwLm4GQcH4lD+m4+UR81fIkVWttO1d1d7C0bd3eE8qnrZPOJCOWPaPPPDhg5Wup+oU18d7+rgBwZCM57xGPaP2D7KwnOMFuk+DKEJTe2K5PWsG03SN6x6S5kVT/ZxExx47t1PlfWJNaOj9Sr2filvKQfaYbgP1nwDTv1f1QtrNQIoxvdsjYaQ/W7PJcCprNVlniP8AovqWdfh3+7+ggtK7Oru2gaaYRoiYz8YCxyQAAFzk5NQOi9GvcTJDGMu7AD8Se4AZJPcDTD2y6fy8dqp4L8ZJ9IghAfJcn64re2O6uBY2u3HWfKR+Cg9Zh5sMfVPfUhZEo0eZPq+hHePGV3lw6LqX7QuiUtYEhjHVRcZ7SebMfEnJ9a8ae0LHd27wyDqsOB7VYfJdfEH8R21v5ozVHve7d6l5sW3b6HO9hdz6K0irjqy28nEZOGHaue1HU+5q650dpiOa2S4Rh0TxiQMSAApXe63dgc+7BpA7Y9XN5Eu0HFcJLj5pPUY+R6v1l7qr0O0R00EdHqxDNO3EdluQHKZ/SkJ9MjtrpKLVbBSOcvqdU3El9oW1hr+4MUW8LRGwgGcyMDjpHHbn2V7PM8JrV3Zq7gSXLGMcxGuN/wCs3EL5cT5VWtkWrXSzm6cdSHgme2Qjn9UHPmy91ONJMVCystwlsj7kzFxFOO+XsQ17qgqx/Eliw9lmzveAPYfs8qjNAaektZd9M4zh0PAMAeII7GHHB7D6irqkmaqOu2j+jHwlBwyBKB3HgJPMHAPmO6vcbKbe2QycZJbojasL5Zo1kQ5VxkfyPcRy9K2KXGzDWAEmAnKvlk+kB1l9Rx+qe+mPVkVpTtouoK6Qh3kwt1GD0b8gw59FJ+iew+yTnvB5p0to14nJw0ckbEMOTI6niPAgiux6VW2TUgOhvol6ygC4UD5SDgJfpJyP6P0aAlNkO0T/AGjbdHKf6VCAH/TXkJAPHke4+Ypg1yDobTEmjb6O5i9k8R2Oh+Uh8x7jg9ldY6G0tHcwRzxHeSRQynwI7e4jkR3igN2iiigCiiigCgmio7WDSIgt3c9gNAJfbrrcWYWsZ588d3+vL30v9AatPczw2sfy5mAJ+avN3Pgqgn0olnN5fyzNxVSceQ5fifWrXoHSo0dY3OkOHwicm2tO8YwZpQO4HdGe9AO2gLxrZtVtdDRrY2cYmkhQJjOI48D+0YcXftIHaTkg0r73bfpWRiRcLGCfkxxRADwBZS3vJqt6tavyX9yIwTxy0kh47q54se8knA7yfWnpobV2C1i6KKNQuOsSAWfxcn5Xly7gKh5GXGnjqyXj4krueiOfrS4RrhXuN90L70uD12BOWIJ7TxrojQl3BJbo1sVMOMLu8AAPZx7JHceNVDXLZpFOjSWyrFOOO6MLG/hjkrdxGB388hf6pa1S6OuCGDdGTuyxHgeHAkA8nX/So9umZDdB8r0JNWuJPSa4fqP7NeJpgqlmOFUEk9wAyT7qw2l4sqLJGwZHAKkciDVZ2naX6HR7gHDTERjyOS/7KkfWqprg5zUC1smoQcxQXtxJfXrMOLzy4Ud28cKPIDA9K6F0bYrBDHEnyY1Cj0GMnxPP1pQbItD9JeNMR1YF4fTfKr+zvn0FOXNTvELFuVa6Ig4Ffwux9We80ZrxmjNVpZGrpqGN7aZZSBGY33yexd05b05+lc4WVm0siRoMu7BVHixwKb21vT5itVgU9acne8I1wT7yVHkGqu7H9Cb9w9ww4RDdT6bjiR5Ln9cVcYjdNErH7FRlJXXxrXuNHQWiEtbeOFOSDGfnNzZj4k5Nb+a8ZozVQ5NvVlqoqK0R7D4rJcQrNG0bfJdSp8iMcKwZrBfX4hieU8o0Zz9VSfwrKEmnwYzimuRV6K0q9pccG/q3PEd6tjI8OFNdNqkjAEQx4+m38qSOiGNy6KPlSOqnzZgCftpx2GpFug3Q0uOzLKf4a6Wy6Neikc5XTKzVxJ2z2nxn+tidPFSHH24NWWw0vBdKRG6yAjrKeeDwIZTxx2cqXt9qSQMxPvH5rYBPkw4Z8xVet7iSGQMpZJEPkQe0EfeDWcJxn0MJQlDqVjaJqd8EuZIADuf1kJ742J6ue9SCvoD21avyetbSDJYSHlmSHPdn4xB6kN6tU5rs66R0YLlQBPZnMij822BJj9HAD/8ADIpM29+1hpCG5T2HDcO1eTL6qWHrWZgddUVhtLlZI1dTlXUMD3gjIPurNQBRRRQBSz23ad6GzKA4LD7+A++mZXPW3nSRe4SIH2v+/tIoCpaGtTHZFwMtIeA7TngB68PfW1taj6C4t7EHq2dtGhHYZJB0kr+bFgfSrTq7ogPfaPt8dVXEjDwhUycfVAPWqjtmcnTl3nsaMeghjxQF22W6FENiJCOvOd8n9EZCD72+tVyzULqiMWFsP7mP7VB/GpfNcrfNysk33Opogo1xS7HvNLvalqf0iG7iHXQfGge0g9v6Sjn4eVMHNfDxGDxH/fOvKbnVNSQupVsHFio2Va2GOT4JIepIfiyfZf5vk372O80bY9J71xFCDwjTeP0pD2/VVf1qgteNXTY3fUyI368RHZx4rnvU/ZuntqPubuS/vVL46SZ414cvZQED0zV7CqErFkR6afco5WzjW6JddRu7M9FdBo9CRhpiZD5Hgn7IB+sateawwxBFVVGFUBQO4AYA9wr3mqGyzfNy7l9XDZBR7HvNfM15zXiWbdUseSgn3DP4VrMxJ7TdK9NpCQA9WECMea8X/aLe6mnqPob4LYxIRh2G+/fvPxwfEDdX6tJ7Vaz+F6RiD9bfkLv4gZkbPngj1p+71WudLy4RpRV4Md85Ws95ozXjNGaqi1PeaqG1LSXRaOZRzldU9OLt9iY9atmaVO2PSW9NDCPYQufNzge4J+1UrDhvuivf6ETMnspf0IzZRal9IofZjVnPoN1f2mHup8hqVWxzR27DNMfbYIPJBvN7yw/VpmW8vZUjMt3XNduDRiVbaU+/JLW8uRVf1v0QGXplHWXG/wCK8gfMfd5VKQyYNfdNn+jS/wCG33Vsx7HuRryK1tZWdSJh8LEbcUnR43U8iCpOD7seppX646FMQkjPFoJHjJ7wp6p9VwfWmHq5Ju3kB/vU+1gPxrBta0Vu30vdPCkn1lzG32Invq6KYuOxHTvwjREQJy0BMR8l4p+wy+6r/SK/Jy0luzXduTwIWQDyJVvvSnrQBRRRQHlzgHyrmTX6TptMxrz64/e/0rpi5PUbyP3VzHpAb2nk+kf46AYuz+2DaaY/mbVsebvGv3BqWm2+Dd05cH5wib/2UH3g02dl6Z0jfN3RwD3tKT+6KoH5RWj9zSUUnZLbr+sjuD9hSgLRqZLnR9sf7pR7uH4VNZqpbM7re0dGPmM6/tFvucVas1yd622yX4s6uh7qov8ABHvNGa8ZozWk3Ff190F8KsnAGZI+unflR1lHmuR54pX7OUU6Sg3jyLEeLBGKj308N6kjrfo5rHSJaPqjeE0XcMtnHkGBHkKtsGzfCVOvpwVOdXsnG7T15HjmjNaejdILPDHKvyZFDDwyOI8wcj0rZzVU+Hoy1WjWqPea8sAQQeIPAjwNfM0ZrzU90ILV/Um2s5GkiDlmGAXYNugnJC4A7hxOTw882DNY819zWU7JTesnqzCFcYLSK0PeaM14zRmsTM95pA646S6e+nfs3yq/RTqL9i59afMhODjng48+z7aRegdVJprtYnjdQrjpSVICqD1snvOCB3k1a+HOMd85ehVeIqUtkIrqN/U3R3QWECcjuBm+k/XOfLex6VNK+DWPNfc1WTm5Scn6llCCjFRXoSCvkUaUl/okv0CPfwrXtpOytfT1xu2z+O6Pe61NxpaziQ8mOkJEBoJN66gHfLH++KsO2C2+MtH7xNGfUIw/db31Eaow719AP08/qgt+FWba6nxFqe65A98Mv8q6M50VWxufotPbv5yORfdhv4K6SrmPUPq6xwfSk/ypK6coAooooDFdfIbyP3VzHdtjTyfSP8ddPTDKkeBrmDWodFpqNv7wD9rH8VANXZc2NIX470gPuab+YqM/KP0Rv2dvcAcYpSh+jKucn60aj61bGz+bd0zMv521JHmkifg5q6a/aC+GaNuYAMs0ZKfTTrp72UD1oBE7IdJj46AnjwkX91/4KZGaQ2qWlPg97FIThd7db6LdVs+QOfSntmud8Sr227u50Ph1m+rb2PeaM143qN6q0stD3mqbtR0P0toJQOvAc/UbAb3HdPoat+9UTrLpqCCBvhB6rqy7g4s4IwQo9efIVvx5SjbFxXJoyIRlVJS4RXtk+lt+3eA84myv0XzwHkwP61TWmte7W2yGk6Rx7EfWPqfkr6nPhSe0VbzuzJbCUlhusEzxUnOHxwxwHPhwq2aJ2UStgzyLEPmr139T8ke81a5GNQrHOyWmvoVVGRe61CuOunqe9IbXZmPxMSIO9yXb7MAe41CS7Q75v7cj6KRj7lpgWezWyT5SPIe93P3Ju1JR6oWajAtovVd77WzWtZWJDiMNfb9zY8XLnzKenv8AsKiPX2+H/mHPmFb94Gt+02o3qfKaOQfpRgfam6aZ41dtcY+DQf8AKj/lWvdanWcg61vGPojcP7BFHmY0utf2R6sLIj0s+7K1oza6jHE8JT9JDvD1U4IHqauui9NQ3K70MiyDtxzH0lPFfUVTtI7KIGyYZHjPc2HX8CPeaqt7qbfWTdJHvNu8pISSR5j5QHfwxWLpxbv8ctr7P+fqeq3Kp/yR3Luv5+g58193qX+qe0oSERXWEfkJOARj+mPYPjy8qvm9VfdTOmW2aLCm6F0d0Ge80ZrxvUb1aTdoZoXwaite7nctB4yxj3Zb+Gt8NVU2j3+ehiHYC59eqv3N76n4K3Wpe5Bzntqb9i1bNYd+7DfMjZvfhf4jU1tef+j2w77pfshmrT2NW+YJJT+ig9Os33rXna/cdazT9KV/1UVf+oa6U5oVupHHWOD6Un+VJXTlc1bKYel1gDfMWRvs3f4q6VoAooooANc17Z7IxXokHY2fx/CulKTe3jQu8nSAdn3cfwoDQ0BpIJpOwmz1Zcxk/wCKhVf2ylOvermPRd40mj0ZT8ZAwKnuKEMp+xa6N0TpRbiCKdPkyxq48N4A49DkelAcu7TtXTZaUnjAwjMZI+7ckJYAeR3l+rTF1O018Js42Jy6jcfv3lAGT5jB9aldvWqvT2a3aDMltwfHMxORn9VsHyZqUuz7WD4PcdG5xHNgHPIN7LfaQfPwqDn0ebVx1XJPwLvKt56Pgb+9RvVi3qN6uYOn0NDWPWJLSEu3WY8ETtZu7yHafxIqo6L1LlvJPhN+zDe4iMcGx2A/m1/RHHy7bHZ6HL3LXM+C4JWFOBEaA8G7t9vlZ7M+6a3qmK7yY7a+r6v9F+5DdHnS3WdF0X6v9jzY2UcKBIkVFHYox6nvPieNZ96sW9RvVEbberJaiktEZd6jerFvUb1eHuhl3qN6sW9RvUGhl3qN6sW9RvUGhEad1Pt7rJdNyT84mA31uxvX3ionRd7Po5hDdHpLYkCO4GcJ3LJ2qvny7CRytu9XmRQwKsAQRgggEEdxB5ipEMh7dk+Y/l8uxHnjrdvhxL8/n3M4ejerRsLQRJuKTuD5APEqvzMnmo7M8hw7K2d6tD014N61a5Mu9St0ppf4TPJJnK7xVfoLwX34z61cNddNfB7NyDh5OonmwOT6Lk+eKqmyfQnwu8jjIyit0knduJgkHzO6v1qu/C6uHY/kik8Ut5Va+bOgtQtDfBdHwxkYcrvv9J+sQfIEL9Wl1tY0mG0gVzwgtwPrSEuf2ejpw7+ASTgdp/GuY9btPdM1zcfn5WK/QHVjH6gWrkpSz/k9WG/eXM5HBVCg/SYsf3R76f1LHYHoXodG9IRhpnL+nyV+xc+tM6gCiiigCqxtB0P09m4xkqMirPXieIMpU8iKA5O1ck6G5lt24K+ceY/0+6nBsf01mGWzY9a3csnjFISeH0X3v11pebRtVniv96HG8rZ5gcOYz/321s6E0i9teQ3K9nVlXPyo24Oo7CRwYeKisHZBcNkqvDyLFuhBtfIfFzCsiMjgMjqVZTyKsMEHzBNcoa7arPo+9kgbJUHejb50bE7refYfFTXQLbTrbsWY/VQfx1UNomk7XSduFCSJPGcxSEJgZxvK+GyVP2EA9+cPPr7m5eGZb/8ANkHqLrX8Ij6KQ/HRjgT7ajt+kO3399WvepU2mqU0bq6SqrKcgje4H3Vf7fS53Rvr1sdbd+Tnt3c8cVQ5mPHfuq6P0Ohw6snZttg0169yX3qN6o8aTHcfs/nWRbzPst+z/OoXkz7Ex1SXobm9RvVgVmPJH9w/nWQQyfm5P1GP3Cnk2dmYOOh73qN6tdZgfTmORHmDyr1vVraa4Y26Gbeo3qw71G9Xg0M29RvVh3qN6g0M29RvVh3qN6g0M29XwyY51i36o+v2tWAbaI8T/WsOwfMHie33d9b6KZXTUIkfIujRBzkV3XHWI3c/VPxSZVB397+bfcBTo2E6qm2s2uZBiS5wVB5iJfk/rElvILSr2X6kHSF2N8H4PDhpT875sYPe2DnuAPhXTUXAYAAA4ADgB3ADsrrK4KuKjHojkLJuyTlLqysbU9Yvg2jnVTiW4+JTv6w+MYeSb3qRXPdxA1xPDbR82ZVHqcZ8hxPpVn2m64C7vmKNmG3Bjj7mOfjJB5sMDwRak9hGq5uLt7tx1Y+qmfnHmR5Dh9Y1mYD30Bo1be2jiUYVEVR5AACpCiigCiiigCoHXTWL4Hal1x0jHdTPee30HGp6ldtguj00EfYEZvUkD8DWu2W2DZLwaldkQg+jfPyF/POzsWYlmY5JJySTzJNY6DRVMfS1xwjPaWEkuejRnxz3RnGeWa2hoK4/MS/q1O6g62Q2XS9KsjdJuY3Ap+TvZzvMO8UxbrXWCO0juism5KcKoVd/mRxG9jsPbUuuquUdW+Tns3xDMou2QgnFtKL0fPHzEtLbsjbrqyt3MMGhamNb9Npd3RljVlXdAwwAOQT3E99RAFR5pKWkehb407J1RlatJeqMsMbMSFVmIGTujOB3mskM/bVl2dD424/9Of3hVUi5CspQSgpdzRC+U8iyp6aR0090S1vd4qZstJkdtVZHrbhnNa1wLaFJFj04izR9IABKgzn5yjmrd/DiPKoIPW3b3vDHfw99RsZ4CouWtUpEeFbhHb26GygJIABJJwAOJJPIAVivdK2cEhinvI0lBwyKksoQ/NkkjUqpHaBvY7awX+mvgtrc3CnEkaLHEe0SzllVh4rGsrDxC0vdF6hTTxI/SwpJMHaCB2YSzBCQSmFKrkqyrvkbxUgVIwsGFkN9nr0KTOz512eXV6dRpXEBQjirBlDKykMjq3JkYcGU99Yd6q7s30kZbGaBjk2rrJHnmI5WKSKPASdG3m7d9TwNQcqjyLHFdPQsMPI/qKlN9ejMm9Wy9i4jEhXCMcA5HbvYOM5wd1sHGDumsGjXRrmCOTlLKiYzjOTyzVKl1vuJtHX1wzhZJbu1TqjAROhusJEPZVQoA9e3jW7FwnfFy107GnLzljzUdNe/yNnW7XEQgxQnMp4FhyT/AO/3VS9XNXpr+6SCEbzueJOcKM9Z3PYBn7ccyK+av6uT304igQsx4kngqjtZ27B9/Zk08NDaurogWkcLb0k91Cs0hHFwXUbo+agycDxzV9j48aI7Y+7OcycmeRLdL2RM7PfgMdu1tYzCUwEdMdyRWLsSC7b6gHJQgAE4CgeNRe1rXr4HbfB4mxcTqRkHjHGchn8CeKr6nsqm7PNYlsU0vcMpfdeIKo9p2lmCrnsGeZ7hS403peW5uJJpyTI5yezHcoHYoGAB3CpBGPVlZvcSxwRDLOwAH4nwA4+ldZakatJY2ccKj5K8T2k8yT4k5NLfYjs86Jfhc64dx1AfZX+Z/l4056AKKKKAKKKKAKTm1ibN+o7oV+0sacdJPas3+8j/AISfxVoyP8bLTwj/ALkPf8mQugNEm6uY4Qcb54nuUDJPuFMi+2c2bRukTDpkXJw4LDhw3lzkZ8aV+htNSW0wlhI3xkcV3gQeBGP5Vedn2gbk3bXUqlFZZN7e4Fi/Hl3ZwePdUbH000017/IvfF9+7zPM2pL4Uny5FCZCrEHmCQfMHFXTTf8A/Es/pH73qoaVOLiX/Ef941btOH/cln9L8XrCtab1+DJOXNzWPJ+sov7EdqzoKO4iumfOYo1ZcHHE7/P3CvOpuhkurjo5M7oiduBxxG5j7zUnqC2be/8A8Ff+pWHZg39MP/p5PvjrKMV8HuR77Jp5WjfCjpz049Oxu7NrfNzcoPzTqP8AmYFSabNoOgZOkzdKu8cNxGeXV7FqO2by7t5dHujc/wDu1Eaq6Wb/AGpFIT1pZSG8RJkYPh8n9UVtjKMYpNdW/wAyHbVbbbZKE2tsYv5tR4/U09FaMea4WAcHLlWPzd3O8fcPtFXTTWoECwubZ/j4gCw394nhnrjORnxrxq/Z7umLwgcUjYr5vufyNR+pmjLpb/fkjcBxIJWOMEMCePHj1gtIQUeNNdX9jHJyZ3Pf5m1xipJa9ZNa+5Wornka9RPw9TWDSC7k8q/NkcftGqnrDrJNbzKIyN0rkqVBGd5hz59g7ar7MeVusI9S6yMmFdCul0enT8Tc1zu/93KPzt9KfSCCJV9xmf31O652BhngaEHftRbouP7mOPH7QJ9TVM07dGTRVm5xn4Te5xyyUszVi2g67NFpC5jSJcrJ8piTngCDgYxwI7am212quEa1yv2OTptplbZK18Pp9Sx2FrbpLIbaJ0lvZMM0rAlRLMriGNE6qqG3esck7vZyqoax673slzNHo9547a3LYFvvDKId0zTNGMtvEb2W4DIFQ7afv4LyGSRHWRHSWOF42VW45U7nAsD38+41dLbSNvo1I2YPYyGeO4ltElaeeQRqejhbgogiYSMSsrs3W5GtlFM4tztesn9l2NORfCSVdKaivu+4aD09Pc6Nub8ORe2kRi31UZbpZrdo5goGBLurPGWAyVxntqt7JruU3y22W+DXBYTpuhkYCKTG+CCOGTU7sZuCN8oWQG/shgEjqsLoFTjmMcMV62O3LLbTKCR0t7YxtgkZV2kDDh2EA1KSS6ERtvqaetenJLOf/ZmiekiWLAlaHeNxPMFy5Z06xC8V3RgcG7MYl9SNb5r9Io7li89pd2jhz8t4nuI4m3+HEo7R9Y8cMc8qruitJSBdL3ke8J2ljRXUkMvTzySOQRxGRCBw7CamtEa0Wo0pHLDDKLm+nhWbpHQRR9JPC0nRxoMsSy5DMwwTnd4V6eFW0RrPPbPew2qM1xcTKEZV33URtMWMYwSH6wAYDIG8Rg4NWbZvKulZTHpAmWa0AmjlfjIYwd2SKVjxkUMyMu9kghuw4qK1VgYLpaeNikkYVVdSQyiS5y+6RxBKx7vDsY99WrVS0H/5VfIBhXWUkfTeGQj1JNAaO07aBdm+Nlo95Y0t+qRBvdI7qMyElOturxGOXVJPhdNk+09ru03bolp4pooi4A6wmJWJmxwzvAqT9E8zSw1P1mhSS/lluvgtxPKjJL0crnd6Z5ZRmJSRlhFnPMA1PagXUM2nr34Mc28rJKnVKjK3trJwUgEAZcAY5UBWtIbV78Rzw/Cpt9pxhwwVkjTpMqjKARvEpnHzMdpro3U2eV9H2rzsXleCNnYgAksgbjjhnjSb2E6HSXSN9I6q/RqVG8AQOlkYNwPeqEeTHvp9xRBVCqAFUAADgAAMAAdgxQHqiiigCkjtdXGkc98SfxCndSa20w4u4m+dF9zH+darlrBk/wANltyoP+dGaOy+wWW9LOMiKNnwe/IA+81aNWteLi80mY+CQKsuEUDkowCx5k8u4cap+zLTSW98OlIVJUMZY8ACcFcnsGRj1plwiwsbkKpQS3JPHeHVG6zZY56q5AHiTWipfCudOeS18Qf/ADT3Q3Nx+H8Ouv7id00/9Jm/xH/eNXHTx/3FZ+f4vVL1kAF3NggjpGIIORxOeBFW3T12h0HaKGUsDxUMN4cW5jmK1R6z9ydc9YY/zj+Rm2ccYL8f3S/9SsWyhCbxz2LA+fUpj7jWDZVpqOK6eKUhVnTdBJwN4HIBJ5ZBYeeKvNjNZWVybeEoHkV3kYsMLgdVSSeBJPLwPfW2tJqL16ELNslCy6Ci3vSa+SXJWdnK5u70f3b/AOZVf1TgJ0nAmOKzZP1CSfuqb2baQSO+u2dlUbrYywAPxmeGedWjRE9gsbaRUorlTvgsMq3tJjvz7+FIxUkuejZ5bfOmyzSLe6MV76cfqamgb3GmL7HE9FkD6JXP31X49pukGcqoiJGeAiJOBz9qoTVzW3otJ/CZPkSMwfwR/vx1T6UzZorCySW8RkJkU4IYNvZ44QeJxyr2L3rh6cv6GFsFjSSnXubjFL1+JLTQUF3eNJIzv8pmJbAxxPPh2VZdA6n2l5a71xCrtvsA+WV8DGBvKRwzngap010XdmPNiSfU5q06v67x20CxNDcMQWJZFQqd4k8MuDyx2Vrx1rNsmeMPbixj+K/JlN1j0UsejJY0B/o1+Tg8cJcQ7oOe7etwPrVdrDVSxvlg0jKry9MkXT9fdiiMMapOXwAVA6Mscnjkd4qs3em4JLqeORZYre9TcZnUDo3yHilIDHISRVJ/RLVTrzRF9bO1oVnXpCPi0LmOXHyWUL1ZV5EEZqeckNHZhrbNcXd/NIxa3QyTRo+CUeSRpQsbHigKRyZUcDjlVZ1A1divHF3eK9y016sRTfKKC6mWWaUr1mwM4UEDgxJwMVIaKtm0QlpHMADNP0l52lEaNoUiyPaWOWZz4uB2VVrTRWkra5l0fb9KDP1WEedyWPiBKGxgRlSTvggbrHJxkUBZNkkoBfA4HSViBjuPwvHpitTZk7C33hvYTSej2fdBPUXpyxbHJQOJPhW3qbo+TR/woTo6rbXtlIzlHCMkNzJDIyEjjwmBHhWnqRYXdnpv4KDMkZkYShd8RtGFkCSvjg0YDbwY8MHNAa+ibWVYdL20YzMk0LbvbiKeWJyPIyrU/qxqlZjTCW6tcfC7SSKR3cxvA7RmJ5VG6FaM7xKDO+MgcRmoHWeS5guhpSzLotwuXeMZEczKBPDKMEDL5cBhghlI5cLBs00JPBi9uQ6yXlzbxIZMh2RrmOWaVt7jhiiAE88se6gI7U3/AMNpv/h/501WPVaULrZdk8gjfb0A/GoTVbR8sdrpkyRyIG6PdLoy5+Ol5bw48xW7JZzJprSkwSRV+CzFJN1gpO5EVw2MHiPsoCs6l6nRXJvFkhlnmgkQLFHKIm3S0quxyjZ3WWMcvaph6raB0faXWbFjJdJKkNxG0290Sm4iSRgrRoZAGwu8OAyKX+tD3NreNpKxaSOK63m34+ISSTjNBLwwCJMkA8xukeFi2cavTWsSXVwrLJeXlqi74IfoluEld2zx67qmM8wpPaKAlPye/wDxWkvpR/vz07KTewTR8sdzpEyRyIGaPd30Zc9eflvDjzHvpyUAUUUUAUuNs+hy9vHOoz0TEN4K3b6ECmPWO5tlkRkcBlYYIPIg141qtDOE3CSlHquTlk15zTc0tsUVnJt5txT7DrvAeAI44qKk2JXHZPCfRxUN48vQ6aHjFLXxJpi5zRvVf32L3fY8J9WH4ViOxu974f1z/KsfImbV4tj939Ci71G9V3Ox2+7ov+Z/pXz/APTt93Rf8z/SnkT7Hv8Adcb/AG+zKQWo36vI2N3391+v/pXtdjF52tCPrH+VPImP7rj939GUTfr6HpgJsTuu2WEfrH8K2otiE3tXEY8lY/jT+nkY/wB3x13+guUyeQye4ViTS+kF4CFcDkCBy7Pap/6sbOLe0BJHSyEcXYDh4KOypw6Bg/Nr7qk1VbOpS+IZ39S0orSKOXdIXV9Ou68C8ORA4/vVt6IOmY06OGWeNOxBIwQZ54UEge6umF0FAP7NfdWePR8a8kUelbisObY9m2krsjpZHPnkj8KuuiNj138G6CS9uFhPDohK/R45kdHnGPCnIFA5CvtAUu42ZxyWgt5JpnxjDM7sARyO6xIqW1f1VW2tDbNI8qEEdYkgKfZUdg8KnqKAo2idl629wZIriZEJ4ojFMjuYqeIqc1q1VS+iWNnZArBgRz4edTtFARGltXRcWnwZ3bBUAtzY47TmvWj9X0jtBbMWkQLu5Y5OO6pWigKRoTZitrcGSO4mVCeKKxUHuD7p6w86m9atVVvo1RnZNxt4FeeRU5RQGK1h3EVclt0AZPEnHaTWWiigCiiigCiiigCiiigCi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Pour les vidéos récalcitrantes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16288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Mettre </a:t>
            </a:r>
            <a:r>
              <a:rPr lang="fr-FR" dirty="0" err="1" smtClean="0"/>
              <a:t>Atubecatcher</a:t>
            </a:r>
            <a:r>
              <a:rPr lang="fr-FR" dirty="0" smtClean="0"/>
              <a:t> sur l’onglet SCREEN RECORD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8"/>
            <a:ext cx="64389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le dossier cible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103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vidéo à copier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9774"/>
            <a:ext cx="8964488" cy="4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zone à copier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9152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zone à copier : CLIC 1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24736" cy="4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zone à copier : CLIC 2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67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Lancer l’enregistrement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7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Lancer l’enregistrement</a:t>
            </a:r>
            <a:endParaRPr lang="fr-F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122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Arrêter l’enregistrement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6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Et après : lire, trouver </a:t>
            </a:r>
            <a:r>
              <a:rPr lang="fr-FR" smtClean="0"/>
              <a:t>le fichier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960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Ouvrir </a:t>
            </a:r>
            <a:r>
              <a:rPr lang="fr-FR" dirty="0" err="1" smtClean="0"/>
              <a:t>Atube</a:t>
            </a:r>
            <a:r>
              <a:rPr lang="fr-FR" dirty="0" err="1" smtClean="0"/>
              <a:t>Catcher</a:t>
            </a:r>
            <a:endParaRPr lang="fr-FR" dirty="0"/>
          </a:p>
        </p:txBody>
      </p:sp>
      <p:sp>
        <p:nvSpPr>
          <p:cNvPr id="77826" name="AutoShape 2" descr="data:image/jpeg;base64,/9j/4AAQSkZJRgABAQAAAQABAAD/2wCEAAkGBhQSEBUUExQUFBQVFhgaGBcXFhUXFhoZGBYWGBgXFBcXHScfFxkjGxYVIC8gIycpLSwsFh8xNjAqNSYrLCkBCQoKDgwOGg8PGiokHyU0LywqLC0sNC0sMCwsKikqLik0LCwtKiwpLCwsKS8sLCw1LCwvKSosLSwqNSwqLDQsLP/AABEIAOEA4QMBIgACEQEDEQH/xAAcAAACAgMBAQAAAAAAAAAAAAAABwUGAwQIAgH/xABPEAACAQMABgcCCQgHBgYDAAABAgMABBEFBgcSITETIkFRYXGBQpEUIzJScoKhscEIU2KSorLC0SQzQ2Nzs+EVJYOTw/A0RHSj0+IWFzX/xAAbAQEAAgMBAQAAAAAAAAAAAAAABAUCAwYBB//EADERAAICAQMCBAQFBAMAAAAAAAABAgMEERIhMVEFE0GBInGRoWGxwdHwFBUzUiM0Q//aAAwDAQACEQMRAD8AeNFFFAFFFFAFFFFAFFFFAFFFeJJlXmQKA90VVdN7TLC1yJLhN4eyp3m/VXJqk6S/KMtlJEMEsvicIPtJP2UA4KKQFz+ULeN/VWiL9Jnb7gtaLbdNKnlFAPqSf/JQHRtFc5DbtpUc4oD/AMOT/wCSty2/KJvF/rbWJvol0+/eoDoGik/o38o62bAnt5o/FSsg/hP2VdtCbUNHXWBHcxhj7Lno28gHxn0zQFqor4rg8jmvtAFFFFAFFFFAFFFFAFFFFAFFFFAFFFFAFFFFAFFFfCcUB9rVvtJRwqWkYKAMkkgVTdfNq1vYKVB35SOCLz8z3Dx++kVpjWC90rJmVysWeCDIQefzj4n7KAaOtu32KMmOzXp35b3JPfzb099Lm+01pTSRPSSukZ9lcomPHHE+pNberOq2+/R28LTydpA6q+LseCjzNNfQ2yngDdyk/wB1F1V8mfmfQDzoBN2mo8SkdLJvMfZXiT6CrbovZ67f1VlIR86TEY/bIzTr0XoC3thiGFI/EDrHzY9Y+pqQoBS22y26I+TaxeBLufsXH21trsknPO4hHlCx+9xTPooBWS7HZuy5hPnAR9zmoy82NXWOqbWTwy6H90j7ac1FAc4aW2W3UYy1m5HfEVlHuQlvsqm3mrgDFeKsOasCrDzB412DWlpPQsFyu7PFHKvc6hseRPEelAcraF1t0jo8joZ3CD2G68f6rcB6Ypq6o/lCQyER30fQNy6RMtEfpD5SftDxFSmsOxGFwWtJGhb82+ZIj4Anrr728qUOtWok9o2LiIx5OFcdaJvouOGfA4PhQHUdjfxzIJInWRGGQykMpHgRzrYrkTV3Wm80XJvW8hCk9aM9aN/pL3+IwfGugdn+1m20kAh+JuQOMTH5XeYm9seHMd3bQF6ooooAooooAooooAooooAooooAoor4zYGTQHySQKMk4ApObUNsPRFre1IaTkW5hf5nw9/ji2vbVDHm2tm65+Uw9kfz7vf5pWziZnGA0kjtgAAszMx4ADmSSaA24oi7GWdizMckk5JNNzUfZRNcBZbsNbwc1hHVmcd7/ml8PlH9HnU/sz2Sra7tzeAPc80j4FIe7waX9LkOzvLOoDV0bouK3jEcMaxoOSqMDzPefE8a2qKi9Ka0WlscT3MER7nkRW/VJzQEpRVPk2uaKHO8j9BIfuWq1r5t0t4IALB1uJ5AcNg7kQ+cwIG83cvqe4gMrSGloYAGmljiB5GR1QHyLEZrzo/TUE+ehmilxz6ORHx57pOK5U0doG/0xK8zOZCDhpZmO7nnuLwPIH5KjAGOXCtbSug7zRcyMxaNs5SWNjjI+awwQfA4PpWHmQ3bdeTPy5bd2nB2DRS82SbThpOIxTYW7iGWxwEicB0ijsOcBgOAJBHA4DDrMwCisVzdJGjPIyoijLMxAAA7STyqi3m1+33yluplx7TEop+iCMn3CgL/AFiubVJEKSKrowwysAykdxB4EVSLLagC2JYcL3o2SPqkDPvq56P0jHOgeJgyntHYe4jmD4GgFTrxsVGGlsBkczbsf8ljyP6LHyI5UlLzRrxPld+N424jiroynt7VYGuyqpmv+zaLSCmRMRXSjqyY6r45JMBzHc3MeI4ECn7K9s/TFbS/YCbgI5jwEh7Fk7A/ceR8Dzcea490/q/JDI8ciGOWM4dDzB7x3g8wRwIpubGtqxl3bG8b40cIZWPFwP7NyebjsPby58wHNRRRQBRRRQBRRRQBRRRQBS22t7QRZwGOMgyvwA/E+Aq6ayaaW1t3kYgYBrk/WPTb3108zE7ueqO4f686Ah5pmdy7EszHJJ5kmuitjuy0Wca3d0v9KcdRSP6lSO7skI5nsHD52ajsO2ei4m+HTrmGFsQqRweUe34qnZ+l9E10DQBSz1824W1kWitwLm4GQcH4lD+m4+UR81fIkVWttO1d1d7C0bd3eE8qnrZPOJCOWPaPPPDhg5Wup+oU18d7+rgBwZCM57xGPaP2D7KwnOMFuk+DKEJTe2K5PWsG03SN6x6S5kVT/ZxExx47t1PlfWJNaOj9Sr2filvKQfaYbgP1nwDTv1f1QtrNQIoxvdsjYaQ/W7PJcCprNVlniP8AovqWdfh3+7+ggtK7Oru2gaaYRoiYz8YCxyQAAFzk5NQOi9GvcTJDGMu7AD8Se4AZJPcDTD2y6fy8dqp4L8ZJ9IghAfJcn64re2O6uBY2u3HWfKR+Cg9Zh5sMfVPfUhZEo0eZPq+hHePGV3lw6LqX7QuiUtYEhjHVRcZ7SebMfEnJ9a8ae0LHd27wyDqsOB7VYfJdfEH8R21v5ozVHve7d6l5sW3b6HO9hdz6K0irjqy28nEZOGHaue1HU+5q650dpiOa2S4Rh0TxiQMSAApXe63dgc+7BpA7Y9XN5Eu0HFcJLj5pPUY+R6v1l7qr0O0R00EdHqxDNO3EdluQHKZ/SkJ9MjtrpKLVbBSOcvqdU3El9oW1hr+4MUW8LRGwgGcyMDjpHHbn2V7PM8JrV3Zq7gSXLGMcxGuN/wCs3EL5cT5VWtkWrXSzm6cdSHgme2Qjn9UHPmy91ONJMVCystwlsj7kzFxFOO+XsQ17qgqx/Eliw9lmzveAPYfs8qjNAaektZd9M4zh0PAMAeII7GHHB7D6irqkmaqOu2j+jHwlBwyBKB3HgJPMHAPmO6vcbKbe2QycZJbojasL5Zo1kQ5VxkfyPcRy9K2KXGzDWAEmAnKvlk+kB1l9Rx+qe+mPVkVpTtouoK6Qh3kwt1GD0b8gw59FJ+iew+yTnvB5p0to14nJw0ckbEMOTI6niPAgiux6VW2TUgOhvol6ygC4UD5SDgJfpJyP6P0aAlNkO0T/AGjbdHKf6VCAH/TXkJAPHke4+Ypg1yDobTEmjb6O5i9k8R2Oh+Uh8x7jg9ldY6G0tHcwRzxHeSRQynwI7e4jkR3igN2iiigCiiigCgmio7WDSIgt3c9gNAJfbrrcWYWsZ588d3+vL30v9AatPczw2sfy5mAJ+avN3Pgqgn0olnN5fyzNxVSceQ5fifWrXoHSo0dY3OkOHwicm2tO8YwZpQO4HdGe9AO2gLxrZtVtdDRrY2cYmkhQJjOI48D+0YcXftIHaTkg0r73bfpWRiRcLGCfkxxRADwBZS3vJqt6tavyX9yIwTxy0kh47q54se8knA7yfWnpobV2C1i6KKNQuOsSAWfxcn5Xly7gKh5GXGnjqyXj4krueiOfrS4RrhXuN90L70uD12BOWIJ7TxrojQl3BJbo1sVMOMLu8AAPZx7JHceNVDXLZpFOjSWyrFOOO6MLG/hjkrdxGB388hf6pa1S6OuCGDdGTuyxHgeHAkA8nX/So9umZDdB8r0JNWuJPSa4fqP7NeJpgqlmOFUEk9wAyT7qw2l4sqLJGwZHAKkciDVZ2naX6HR7gHDTERjyOS/7KkfWqprg5zUC1smoQcxQXtxJfXrMOLzy4Ud28cKPIDA9K6F0bYrBDHEnyY1Cj0GMnxPP1pQbItD9JeNMR1YF4fTfKr+zvn0FOXNTvELFuVa6Ig4Ffwux9We80ZrxmjNVpZGrpqGN7aZZSBGY33yexd05b05+lc4WVm0siRoMu7BVHixwKb21vT5itVgU9acne8I1wT7yVHkGqu7H9Cb9w9ww4RDdT6bjiR5Ln9cVcYjdNErH7FRlJXXxrXuNHQWiEtbeOFOSDGfnNzZj4k5Nb+a8ZozVQ5NvVlqoqK0R7D4rJcQrNG0bfJdSp8iMcKwZrBfX4hieU8o0Zz9VSfwrKEmnwYzimuRV6K0q9pccG/q3PEd6tjI8OFNdNqkjAEQx4+m38qSOiGNy6KPlSOqnzZgCftpx2GpFug3Q0uOzLKf4a6Wy6Neikc5XTKzVxJ2z2nxn+tidPFSHH24NWWw0vBdKRG6yAjrKeeDwIZTxx2cqXt9qSQMxPvH5rYBPkw4Z8xVet7iSGQMpZJEPkQe0EfeDWcJxn0MJQlDqVjaJqd8EuZIADuf1kJ742J6ue9SCvoD21avyetbSDJYSHlmSHPdn4xB6kN6tU5rs66R0YLlQBPZnMij822BJj9HAD/8ADIpM29+1hpCG5T2HDcO1eTL6qWHrWZgddUVhtLlZI1dTlXUMD3gjIPurNQBRRRQBSz23ad6GzKA4LD7+A++mZXPW3nSRe4SIH2v+/tIoCpaGtTHZFwMtIeA7TngB68PfW1taj6C4t7EHq2dtGhHYZJB0kr+bFgfSrTq7ogPfaPt8dVXEjDwhUycfVAPWqjtmcnTl3nsaMeghjxQF22W6FENiJCOvOd8n9EZCD72+tVyzULqiMWFsP7mP7VB/GpfNcrfNysk33Opogo1xS7HvNLvalqf0iG7iHXQfGge0g9v6Sjn4eVMHNfDxGDxH/fOvKbnVNSQupVsHFio2Va2GOT4JIepIfiyfZf5vk372O80bY9J71xFCDwjTeP0pD2/VVf1qgteNXTY3fUyI368RHZx4rnvU/ZuntqPubuS/vVL46SZ414cvZQED0zV7CqErFkR6afco5WzjW6JddRu7M9FdBo9CRhpiZD5Hgn7IB+sateawwxBFVVGFUBQO4AYA9wr3mqGyzfNy7l9XDZBR7HvNfM15zXiWbdUseSgn3DP4VrMxJ7TdK9NpCQA9WECMea8X/aLe6mnqPob4LYxIRh2G+/fvPxwfEDdX6tJ7Vaz+F6RiD9bfkLv4gZkbPngj1p+71WudLy4RpRV4Md85Ws95ozXjNGaqi1PeaqG1LSXRaOZRzldU9OLt9iY9atmaVO2PSW9NDCPYQufNzge4J+1UrDhvuivf6ETMnspf0IzZRal9IofZjVnPoN1f2mHup8hqVWxzR27DNMfbYIPJBvN7yw/VpmW8vZUjMt3XNduDRiVbaU+/JLW8uRVf1v0QGXplHWXG/wCK8gfMfd5VKQyYNfdNn+jS/wCG33Vsx7HuRryK1tZWdSJh8LEbcUnR43U8iCpOD7seppX646FMQkjPFoJHjJ7wp6p9VwfWmHq5Ju3kB/vU+1gPxrBta0Vu30vdPCkn1lzG32Invq6KYuOxHTvwjREQJy0BMR8l4p+wy+6r/SK/Jy0luzXduTwIWQDyJVvvSnrQBRRRQHlzgHyrmTX6TptMxrz64/e/0rpi5PUbyP3VzHpAb2nk+kf46AYuz+2DaaY/mbVsebvGv3BqWm2+Dd05cH5wib/2UH3g02dl6Z0jfN3RwD3tKT+6KoH5RWj9zSUUnZLbr+sjuD9hSgLRqZLnR9sf7pR7uH4VNZqpbM7re0dGPmM6/tFvucVas1yd622yX4s6uh7qov8ABHvNGa8ZozWk3Ff190F8KsnAGZI+unflR1lHmuR54pX7OUU6Sg3jyLEeLBGKj308N6kjrfo5rHSJaPqjeE0XcMtnHkGBHkKtsGzfCVOvpwVOdXsnG7T15HjmjNaejdILPDHKvyZFDDwyOI8wcj0rZzVU+Hoy1WjWqPea8sAQQeIPAjwNfM0ZrzU90ILV/Um2s5GkiDlmGAXYNugnJC4A7hxOTw882DNY819zWU7JTesnqzCFcYLSK0PeaM14zRmsTM95pA646S6e+nfs3yq/RTqL9i59afMhODjng48+z7aRegdVJprtYnjdQrjpSVICqD1snvOCB3k1a+HOMd85ehVeIqUtkIrqN/U3R3QWECcjuBm+k/XOfLex6VNK+DWPNfc1WTm5Scn6llCCjFRXoSCvkUaUl/okv0CPfwrXtpOytfT1xu2z+O6Pe61NxpaziQ8mOkJEBoJN66gHfLH++KsO2C2+MtH7xNGfUIw/db31Eaow719AP08/qgt+FWba6nxFqe65A98Mv8q6M50VWxufotPbv5yORfdhv4K6SrmPUPq6xwfSk/ypK6coAooooDFdfIbyP3VzHdtjTyfSP8ddPTDKkeBrmDWodFpqNv7wD9rH8VANXZc2NIX470gPuab+YqM/KP0Rv2dvcAcYpSh+jKucn60aj61bGz+bd0zMv521JHmkifg5q6a/aC+GaNuYAMs0ZKfTTrp72UD1oBE7IdJj46AnjwkX91/4KZGaQ2qWlPg97FIThd7db6LdVs+QOfSntmud8Sr227u50Ph1m+rb2PeaM143qN6q0stD3mqbtR0P0toJQOvAc/UbAb3HdPoat+9UTrLpqCCBvhB6rqy7g4s4IwQo9efIVvx5SjbFxXJoyIRlVJS4RXtk+lt+3eA84myv0XzwHkwP61TWmte7W2yGk6Rx7EfWPqfkr6nPhSe0VbzuzJbCUlhusEzxUnOHxwxwHPhwq2aJ2UStgzyLEPmr139T8ke81a5GNQrHOyWmvoVVGRe61CuOunqe9IbXZmPxMSIO9yXb7MAe41CS7Q75v7cj6KRj7lpgWezWyT5SPIe93P3Ju1JR6oWajAtovVd77WzWtZWJDiMNfb9zY8XLnzKenv8AsKiPX2+H/mHPmFb94Gt+02o3qfKaOQfpRgfam6aZ41dtcY+DQf8AKj/lWvdanWcg61vGPojcP7BFHmY0utf2R6sLIj0s+7K1oza6jHE8JT9JDvD1U4IHqauui9NQ3K70MiyDtxzH0lPFfUVTtI7KIGyYZHjPc2HX8CPeaqt7qbfWTdJHvNu8pISSR5j5QHfwxWLpxbv8ctr7P+fqeq3Kp/yR3Luv5+g58193qX+qe0oSERXWEfkJOARj+mPYPjy8qvm9VfdTOmW2aLCm6F0d0Ge80ZrxvUb1aTdoZoXwaite7nctB4yxj3Zb+Gt8NVU2j3+ehiHYC59eqv3N76n4K3Wpe5Bzntqb9i1bNYd+7DfMjZvfhf4jU1tef+j2w77pfshmrT2NW+YJJT+ig9Os33rXna/cdazT9KV/1UVf+oa6U5oVupHHWOD6Un+VJXTlc1bKYel1gDfMWRvs3f4q6VoAooooANc17Z7IxXokHY2fx/CulKTe3jQu8nSAdn3cfwoDQ0BpIJpOwmz1Zcxk/wCKhVf2ylOvermPRd40mj0ZT8ZAwKnuKEMp+xa6N0TpRbiCKdPkyxq48N4A49DkelAcu7TtXTZaUnjAwjMZI+7ckJYAeR3l+rTF1O018Js42Jy6jcfv3lAGT5jB9aldvWqvT2a3aDMltwfHMxORn9VsHyZqUuz7WD4PcdG5xHNgHPIN7LfaQfPwqDn0ebVx1XJPwLvKt56Pgb+9RvVi3qN6uYOn0NDWPWJLSEu3WY8ETtZu7yHafxIqo6L1LlvJPhN+zDe4iMcGx2A/m1/RHHy7bHZ6HL3LXM+C4JWFOBEaA8G7t9vlZ7M+6a3qmK7yY7a+r6v9F+5DdHnS3WdF0X6v9jzY2UcKBIkVFHYox6nvPieNZ96sW9RvVEbberJaiktEZd6jerFvUb1eHuhl3qN6sW9RvUGhl3qN6sW9RvUGhEad1Pt7rJdNyT84mA31uxvX3ionRd7Po5hDdHpLYkCO4GcJ3LJ2qvny7CRytu9XmRQwKsAQRgggEEdxB5ipEMh7dk+Y/l8uxHnjrdvhxL8/n3M4ejerRsLQRJuKTuD5APEqvzMnmo7M8hw7K2d6tD014N61a5Mu9St0ppf4TPJJnK7xVfoLwX34z61cNddNfB7NyDh5OonmwOT6Lk+eKqmyfQnwu8jjIyit0knduJgkHzO6v1qu/C6uHY/kik8Ut5Va+bOgtQtDfBdHwxkYcrvv9J+sQfIEL9Wl1tY0mG0gVzwgtwPrSEuf2ejpw7+ASTgdp/GuY9btPdM1zcfn5WK/QHVjH6gWrkpSz/k9WG/eXM5HBVCg/SYsf3R76f1LHYHoXodG9IRhpnL+nyV+xc+tM6gCiiigCqxtB0P09m4xkqMirPXieIMpU8iKA5O1ck6G5lt24K+ceY/0+6nBsf01mGWzY9a3csnjFISeH0X3v11pebRtVniv96HG8rZ5gcOYz/321s6E0i9teQ3K9nVlXPyo24Oo7CRwYeKisHZBcNkqvDyLFuhBtfIfFzCsiMjgMjqVZTyKsMEHzBNcoa7arPo+9kgbJUHejb50bE7refYfFTXQLbTrbsWY/VQfx1UNomk7XSduFCSJPGcxSEJgZxvK+GyVP2EA9+cPPr7m5eGZb/8ANkHqLrX8Ij6KQ/HRjgT7ajt+kO3399WvepU2mqU0bq6SqrKcgje4H3Vf7fS53Rvr1sdbd+Tnt3c8cVQ5mPHfuq6P0Ohw6snZttg0169yX3qN6o8aTHcfs/nWRbzPst+z/OoXkz7Ex1SXobm9RvVgVmPJH9w/nWQQyfm5P1GP3Cnk2dmYOOh73qN6tdZgfTmORHmDyr1vVraa4Y26Gbeo3qw71G9Xg0M29RvVh3qN6g0M29RvVh3qN6g0M29XwyY51i36o+v2tWAbaI8T/WsOwfMHie33d9b6KZXTUIkfIujRBzkV3XHWI3c/VPxSZVB397+bfcBTo2E6qm2s2uZBiS5wVB5iJfk/rElvILSr2X6kHSF2N8H4PDhpT875sYPe2DnuAPhXTUXAYAAA4ADgB3ADsrrK4KuKjHojkLJuyTlLqysbU9Yvg2jnVTiW4+JTv6w+MYeSb3qRXPdxA1xPDbR82ZVHqcZ8hxPpVn2m64C7vmKNmG3Bjj7mOfjJB5sMDwRak9hGq5uLt7tx1Y+qmfnHmR5Dh9Y1mYD30Bo1be2jiUYVEVR5AACpCiigCiiigCoHXTWL4Hal1x0jHdTPee30HGp6ldtguj00EfYEZvUkD8DWu2W2DZLwaldkQg+jfPyF/POzsWYlmY5JJySTzJNY6DRVMfS1xwjPaWEkuejRnxz3RnGeWa2hoK4/MS/q1O6g62Q2XS9KsjdJuY3Ap+TvZzvMO8UxbrXWCO0juism5KcKoVd/mRxG9jsPbUuuquUdW+Tns3xDMou2QgnFtKL0fPHzEtLbsjbrqyt3MMGhamNb9Npd3RljVlXdAwwAOQT3E99RAFR5pKWkehb407J1RlatJeqMsMbMSFVmIGTujOB3mskM/bVl2dD424/9Of3hVUi5CspQSgpdzRC+U8iyp6aR0090S1vd4qZstJkdtVZHrbhnNa1wLaFJFj04izR9IABKgzn5yjmrd/DiPKoIPW3b3vDHfw99RsZ4CouWtUpEeFbhHb26GygJIABJJwAOJJPIAVivdK2cEhinvI0lBwyKksoQ/NkkjUqpHaBvY7awX+mvgtrc3CnEkaLHEe0SzllVh4rGsrDxC0vdF6hTTxI/SwpJMHaCB2YSzBCQSmFKrkqyrvkbxUgVIwsGFkN9nr0KTOz512eXV6dRpXEBQjirBlDKykMjq3JkYcGU99Yd6q7s30kZbGaBjk2rrJHnmI5WKSKPASdG3m7d9TwNQcqjyLHFdPQsMPI/qKlN9ejMm9Wy9i4jEhXCMcA5HbvYOM5wd1sHGDumsGjXRrmCOTlLKiYzjOTyzVKl1vuJtHX1wzhZJbu1TqjAROhusJEPZVQoA9e3jW7FwnfFy107GnLzljzUdNe/yNnW7XEQgxQnMp4FhyT/AO/3VS9XNXpr+6SCEbzueJOcKM9Z3PYBn7ccyK+av6uT304igQsx4kngqjtZ27B9/Zk08NDaurogWkcLb0k91Cs0hHFwXUbo+agycDxzV9j48aI7Y+7OcycmeRLdL2RM7PfgMdu1tYzCUwEdMdyRWLsSC7b6gHJQgAE4CgeNRe1rXr4HbfB4mxcTqRkHjHGchn8CeKr6nsqm7PNYlsU0vcMpfdeIKo9p2lmCrnsGeZ7hS403peW5uJJpyTI5yezHcoHYoGAB3CpBGPVlZvcSxwRDLOwAH4nwA4+ldZakatJY2ccKj5K8T2k8yT4k5NLfYjs86Jfhc64dx1AfZX+Z/l4056AKKKKAKKKKAKTm1ibN+o7oV+0sacdJPas3+8j/AISfxVoyP8bLTwj/ALkPf8mQugNEm6uY4Qcb54nuUDJPuFMi+2c2bRukTDpkXJw4LDhw3lzkZ8aV+htNSW0wlhI3xkcV3gQeBGP5Vedn2gbk3bXUqlFZZN7e4Fi/Hl3ZwePdUbH000017/IvfF9+7zPM2pL4Uny5FCZCrEHmCQfMHFXTTf8A/Es/pH73qoaVOLiX/Ef941btOH/cln9L8XrCtab1+DJOXNzWPJ+sov7EdqzoKO4iumfOYo1ZcHHE7/P3CvOpuhkurjo5M7oiduBxxG5j7zUnqC2be/8A8Ff+pWHZg39MP/p5PvjrKMV8HuR77Jp5WjfCjpz049Oxu7NrfNzcoPzTqP8AmYFSabNoOgZOkzdKu8cNxGeXV7FqO2by7t5dHujc/wDu1Eaq6Wb/AGpFIT1pZSG8RJkYPh8n9UVtjKMYpNdW/wAyHbVbbbZKE2tsYv5tR4/U09FaMea4WAcHLlWPzd3O8fcPtFXTTWoECwubZ/j4gCw394nhnrjORnxrxq/Z7umLwgcUjYr5vufyNR+pmjLpb/fkjcBxIJWOMEMCePHj1gtIQUeNNdX9jHJyZ3Pf5m1xipJa9ZNa+5Wornka9RPw9TWDSC7k8q/NkcftGqnrDrJNbzKIyN0rkqVBGd5hz59g7ar7MeVusI9S6yMmFdCul0enT8Tc1zu/93KPzt9KfSCCJV9xmf31O652BhngaEHftRbouP7mOPH7QJ9TVM07dGTRVm5xn4Te5xyyUszVi2g67NFpC5jSJcrJ8piTngCDgYxwI7am212quEa1yv2OTptplbZK18Pp9Sx2FrbpLIbaJ0lvZMM0rAlRLMriGNE6qqG3esck7vZyqoax673slzNHo9547a3LYFvvDKId0zTNGMtvEb2W4DIFQ7afv4LyGSRHWRHSWOF42VW45U7nAsD38+41dLbSNvo1I2YPYyGeO4ltElaeeQRqejhbgogiYSMSsrs3W5GtlFM4tztesn9l2NORfCSVdKaivu+4aD09Pc6Nub8ORe2kRi31UZbpZrdo5goGBLurPGWAyVxntqt7JruU3y22W+DXBYTpuhkYCKTG+CCOGTU7sZuCN8oWQG/shgEjqsLoFTjmMcMV62O3LLbTKCR0t7YxtgkZV2kDDh2EA1KSS6ERtvqaetenJLOf/ZmiekiWLAlaHeNxPMFy5Z06xC8V3RgcG7MYl9SNb5r9Io7li89pd2jhz8t4nuI4m3+HEo7R9Y8cMc8qruitJSBdL3ke8J2ljRXUkMvTzySOQRxGRCBw7CamtEa0Wo0pHLDDKLm+nhWbpHQRR9JPC0nRxoMsSy5DMwwTnd4V6eFW0RrPPbPew2qM1xcTKEZV33URtMWMYwSH6wAYDIG8Rg4NWbZvKulZTHpAmWa0AmjlfjIYwd2SKVjxkUMyMu9kghuw4qK1VgYLpaeNikkYVVdSQyiS5y+6RxBKx7vDsY99WrVS0H/5VfIBhXWUkfTeGQj1JNAaO07aBdm+Nlo95Y0t+qRBvdI7qMyElOturxGOXVJPhdNk+09ru03bolp4pooi4A6wmJWJmxwzvAqT9E8zSw1P1mhSS/lluvgtxPKjJL0crnd6Z5ZRmJSRlhFnPMA1PagXUM2nr34Mc28rJKnVKjK3trJwUgEAZcAY5UBWtIbV78Rzw/Cpt9pxhwwVkjTpMqjKARvEpnHzMdpro3U2eV9H2rzsXleCNnYgAksgbjjhnjSb2E6HSXSN9I6q/RqVG8AQOlkYNwPeqEeTHvp9xRBVCqAFUAADgAAMAAdgxQHqiiigCkjtdXGkc98SfxCndSa20w4u4m+dF9zH+darlrBk/wANltyoP+dGaOy+wWW9LOMiKNnwe/IA+81aNWteLi80mY+CQKsuEUDkowCx5k8u4cap+zLTSW98OlIVJUMZY8ACcFcnsGRj1plwiwsbkKpQS3JPHeHVG6zZY56q5AHiTWipfCudOeS18Qf/ADT3Q3Nx+H8Ouv7id00/9Jm/xH/eNXHTx/3FZ+f4vVL1kAF3NggjpGIIORxOeBFW3T12h0HaKGUsDxUMN4cW5jmK1R6z9ydc9YY/zj+Rm2ccYL8f3S/9SsWyhCbxz2LA+fUpj7jWDZVpqOK6eKUhVnTdBJwN4HIBJ5ZBYeeKvNjNZWVybeEoHkV3kYsMLgdVSSeBJPLwPfW2tJqL16ELNslCy6Ci3vSa+SXJWdnK5u70f3b/AOZVf1TgJ0nAmOKzZP1CSfuqb2baQSO+u2dlUbrYywAPxmeGedWjRE9gsbaRUorlTvgsMq3tJjvz7+FIxUkuejZ5bfOmyzSLe6MV76cfqamgb3GmL7HE9FkD6JXP31X49pukGcqoiJGeAiJOBz9qoTVzW3otJ/CZPkSMwfwR/vx1T6UzZorCySW8RkJkU4IYNvZ44QeJxyr2L3rh6cv6GFsFjSSnXubjFL1+JLTQUF3eNJIzv8pmJbAxxPPh2VZdA6n2l5a71xCrtvsA+WV8DGBvKRwzngap010XdmPNiSfU5q06v67x20CxNDcMQWJZFQqd4k8MuDyx2Vrx1rNsmeMPbixj+K/JlN1j0UsejJY0B/o1+Tg8cJcQ7oOe7etwPrVdrDVSxvlg0jKry9MkXT9fdiiMMapOXwAVA6Mscnjkd4qs3em4JLqeORZYre9TcZnUDo3yHilIDHISRVJ/RLVTrzRF9bO1oVnXpCPi0LmOXHyWUL1ZV5EEZqeckNHZhrbNcXd/NIxa3QyTRo+CUeSRpQsbHigKRyZUcDjlVZ1A1divHF3eK9y016sRTfKKC6mWWaUr1mwM4UEDgxJwMVIaKtm0QlpHMADNP0l52lEaNoUiyPaWOWZz4uB2VVrTRWkra5l0fb9KDP1WEedyWPiBKGxgRlSTvggbrHJxkUBZNkkoBfA4HSViBjuPwvHpitTZk7C33hvYTSej2fdBPUXpyxbHJQOJPhW3qbo+TR/woTo6rbXtlIzlHCMkNzJDIyEjjwmBHhWnqRYXdnpv4KDMkZkYShd8RtGFkCSvjg0YDbwY8MHNAa+ibWVYdL20YzMk0LbvbiKeWJyPIyrU/qxqlZjTCW6tcfC7SSKR3cxvA7RmJ5VG6FaM7xKDO+MgcRmoHWeS5guhpSzLotwuXeMZEczKBPDKMEDL5cBhghlI5cLBs00JPBi9uQ6yXlzbxIZMh2RrmOWaVt7jhiiAE88se6gI7U3/AMNpv/h/501WPVaULrZdk8gjfb0A/GoTVbR8sdrpkyRyIG6PdLoy5+Ol5bw48xW7JZzJprSkwSRV+CzFJN1gpO5EVw2MHiPsoCs6l6nRXJvFkhlnmgkQLFHKIm3S0quxyjZ3WWMcvaph6raB0faXWbFjJdJKkNxG0290Sm4iSRgrRoZAGwu8OAyKX+tD3NreNpKxaSOK63m34+ISSTjNBLwwCJMkA8xukeFi2cavTWsSXVwrLJeXlqi74IfoluEld2zx67qmM8wpPaKAlPye/wDxWkvpR/vz07KTewTR8sdzpEyRyIGaPd30Zc9eflvDjzHvpyUAUUUUAUuNs+hy9vHOoz0TEN4K3b6ECmPWO5tlkRkcBlYYIPIg141qtDOE3CSlHquTlk15zTc0tsUVnJt5txT7DrvAeAI44qKk2JXHZPCfRxUN48vQ6aHjFLXxJpi5zRvVf32L3fY8J9WH4ViOxu974f1z/KsfImbV4tj939Ci71G9V3Ox2+7ov+Z/pXz/APTt93Rf8z/SnkT7Hv8Adcb/AG+zKQWo36vI2N3391+v/pXtdjF52tCPrH+VPImP7rj939GUTfr6HpgJsTuu2WEfrH8K2otiE3tXEY8lY/jT+nkY/wB3x13+guUyeQye4ViTS+kF4CFcDkCBy7Pap/6sbOLe0BJHSyEcXYDh4KOypw6Bg/Nr7qk1VbOpS+IZ39S0orSKOXdIXV9Ou68C8ORA4/vVt6IOmY06OGWeNOxBIwQZ54UEge6umF0FAP7NfdWePR8a8kUelbisObY9m2krsjpZHPnkj8KuuiNj138G6CS9uFhPDohK/R45kdHnGPCnIFA5CvtAUu42ZxyWgt5JpnxjDM7sARyO6xIqW1f1VW2tDbNI8qEEdYkgKfZUdg8KnqKAo2idl629wZIriZEJ4ojFMjuYqeIqc1q1VS+iWNnZArBgRz4edTtFARGltXRcWnwZ3bBUAtzY47TmvWj9X0jtBbMWkQLu5Y5OO6pWigKRoTZitrcGSO4mVCeKKxUHuD7p6w86m9atVVvo1RnZNxt4FeeRU5RQGK1h3EVclt0AZPEnHaTWWiigCiiigCiiigCiiigCi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828" name="AutoShape 4" descr="data:image/jpeg;base64,/9j/4AAQSkZJRgABAQAAAQABAAD/2wCEAAkGBhQSEBUUExQUFBQVFhgaGBcXFhUXFhoZGBYWGBgXFBcXHScfFxkjGxYVIC8gIycpLSwsFh8xNjAqNSYrLCkBCQoKDgwOGg8PGiokHyU0LywqLC0sNC0sMCwsKikqLik0LCwtKiwpLCwsKS8sLCw1LCwvKSosLSwqNSwqLDQsLP/AABEIAOEA4QMBIgACEQEDEQH/xAAcAAACAgMBAQAAAAAAAAAAAAAABwUGAwQIAgH/xABPEAACAQMABgcCCQgHBgYDAAABAgMABBEFBgcSITETIkFRYXGBQpEUIzJScoKhscEIU2KSorLC0SQzQ2Nzs+EVJYOTw/A0RHSj0+IWFzX/xAAbAQEAAgMBAQAAAAAAAAAAAAAABAUCAwYBB//EADERAAICAQMCBAQFBAMAAAAAAAABAgMEERIhMVEFE0GBInGRoWGxwdHwFBUzUiM0Q//aAAwDAQACEQMRAD8AeNFFFAFFFFAFFFFAFFFFAFFFeJJlXmQKA90VVdN7TLC1yJLhN4eyp3m/VXJqk6S/KMtlJEMEsvicIPtJP2UA4KKQFz+ULeN/VWiL9Jnb7gtaLbdNKnlFAPqSf/JQHRtFc5DbtpUc4oD/AMOT/wCSty2/KJvF/rbWJvol0+/eoDoGik/o38o62bAnt5o/FSsg/hP2VdtCbUNHXWBHcxhj7Lno28gHxn0zQFqor4rg8jmvtAFFFFAFFFFAFFFFAFFFFAFFFFAFFFFAFFFFAFFFfCcUB9rVvtJRwqWkYKAMkkgVTdfNq1vYKVB35SOCLz8z3Dx++kVpjWC90rJmVysWeCDIQefzj4n7KAaOtu32KMmOzXp35b3JPfzb099Lm+01pTSRPSSukZ9lcomPHHE+pNberOq2+/R28LTydpA6q+LseCjzNNfQ2yngDdyk/wB1F1V8mfmfQDzoBN2mo8SkdLJvMfZXiT6CrbovZ67f1VlIR86TEY/bIzTr0XoC3thiGFI/EDrHzY9Y+pqQoBS22y26I+TaxeBLufsXH21trsknPO4hHlCx+9xTPooBWS7HZuy5hPnAR9zmoy82NXWOqbWTwy6H90j7ac1FAc4aW2W3UYy1m5HfEVlHuQlvsqm3mrgDFeKsOasCrDzB412DWlpPQsFyu7PFHKvc6hseRPEelAcraF1t0jo8joZ3CD2G68f6rcB6Ypq6o/lCQyER30fQNy6RMtEfpD5SftDxFSmsOxGFwWtJGhb82+ZIj4Anrr728qUOtWok9o2LiIx5OFcdaJvouOGfA4PhQHUdjfxzIJInWRGGQykMpHgRzrYrkTV3Wm80XJvW8hCk9aM9aN/pL3+IwfGugdn+1m20kAh+JuQOMTH5XeYm9seHMd3bQF6ooooAooooAooooAooooAooooAoor4zYGTQHySQKMk4ApObUNsPRFre1IaTkW5hf5nw9/ji2vbVDHm2tm65+Uw9kfz7vf5pWziZnGA0kjtgAAszMx4ADmSSaA24oi7GWdizMckk5JNNzUfZRNcBZbsNbwc1hHVmcd7/ml8PlH9HnU/sz2Sra7tzeAPc80j4FIe7waX9LkOzvLOoDV0bouK3jEcMaxoOSqMDzPefE8a2qKi9Ka0WlscT3MER7nkRW/VJzQEpRVPk2uaKHO8j9BIfuWq1r5t0t4IALB1uJ5AcNg7kQ+cwIG83cvqe4gMrSGloYAGmljiB5GR1QHyLEZrzo/TUE+ehmilxz6ORHx57pOK5U0doG/0xK8zOZCDhpZmO7nnuLwPIH5KjAGOXCtbSug7zRcyMxaNs5SWNjjI+awwQfA4PpWHmQ3bdeTPy5bd2nB2DRS82SbThpOIxTYW7iGWxwEicB0ijsOcBgOAJBHA4DDrMwCisVzdJGjPIyoijLMxAAA7STyqi3m1+33yluplx7TEop+iCMn3CgL/AFiubVJEKSKrowwysAykdxB4EVSLLagC2JYcL3o2SPqkDPvq56P0jHOgeJgyntHYe4jmD4GgFTrxsVGGlsBkczbsf8ljyP6LHyI5UlLzRrxPld+N424jiroynt7VYGuyqpmv+zaLSCmRMRXSjqyY6r45JMBzHc3MeI4ECn7K9s/TFbS/YCbgI5jwEh7Fk7A/ceR8Dzcea490/q/JDI8ciGOWM4dDzB7x3g8wRwIpubGtqxl3bG8b40cIZWPFwP7NyebjsPby58wHNRRRQBRRRQBRRRQBRRRQBS22t7QRZwGOMgyvwA/E+Aq6ayaaW1t3kYgYBrk/WPTb3108zE7ueqO4f686Ah5pmdy7EszHJJ5kmuitjuy0Wca3d0v9KcdRSP6lSO7skI5nsHD52ajsO2ei4m+HTrmGFsQqRweUe34qnZ+l9E10DQBSz1824W1kWitwLm4GQcH4lD+m4+UR81fIkVWttO1d1d7C0bd3eE8qnrZPOJCOWPaPPPDhg5Wup+oU18d7+rgBwZCM57xGPaP2D7KwnOMFuk+DKEJTe2K5PWsG03SN6x6S5kVT/ZxExx47t1PlfWJNaOj9Sr2filvKQfaYbgP1nwDTv1f1QtrNQIoxvdsjYaQ/W7PJcCprNVlniP8AovqWdfh3+7+ggtK7Oru2gaaYRoiYz8YCxyQAAFzk5NQOi9GvcTJDGMu7AD8Se4AZJPcDTD2y6fy8dqp4L8ZJ9IghAfJcn64re2O6uBY2u3HWfKR+Cg9Zh5sMfVPfUhZEo0eZPq+hHePGV3lw6LqX7QuiUtYEhjHVRcZ7SebMfEnJ9a8ae0LHd27wyDqsOB7VYfJdfEH8R21v5ozVHve7d6l5sW3b6HO9hdz6K0irjqy28nEZOGHaue1HU+5q650dpiOa2S4Rh0TxiQMSAApXe63dgc+7BpA7Y9XN5Eu0HFcJLj5pPUY+R6v1l7qr0O0R00EdHqxDNO3EdluQHKZ/SkJ9MjtrpKLVbBSOcvqdU3El9oW1hr+4MUW8LRGwgGcyMDjpHHbn2V7PM8JrV3Zq7gSXLGMcxGuN/wCs3EL5cT5VWtkWrXSzm6cdSHgme2Qjn9UHPmy91ONJMVCystwlsj7kzFxFOO+XsQ17qgqx/Eliw9lmzveAPYfs8qjNAaektZd9M4zh0PAMAeII7GHHB7D6irqkmaqOu2j+jHwlBwyBKB3HgJPMHAPmO6vcbKbe2QycZJbojasL5Zo1kQ5VxkfyPcRy9K2KXGzDWAEmAnKvlk+kB1l9Rx+qe+mPVkVpTtouoK6Qh3kwt1GD0b8gw59FJ+iew+yTnvB5p0to14nJw0ckbEMOTI6niPAgiux6VW2TUgOhvol6ygC4UD5SDgJfpJyP6P0aAlNkO0T/AGjbdHKf6VCAH/TXkJAPHke4+Ypg1yDobTEmjb6O5i9k8R2Oh+Uh8x7jg9ldY6G0tHcwRzxHeSRQynwI7e4jkR3igN2iiigCiiigCgmio7WDSIgt3c9gNAJfbrrcWYWsZ588d3+vL30v9AatPczw2sfy5mAJ+avN3Pgqgn0olnN5fyzNxVSceQ5fifWrXoHSo0dY3OkOHwicm2tO8YwZpQO4HdGe9AO2gLxrZtVtdDRrY2cYmkhQJjOI48D+0YcXftIHaTkg0r73bfpWRiRcLGCfkxxRADwBZS3vJqt6tavyX9yIwTxy0kh47q54se8knA7yfWnpobV2C1i6KKNQuOsSAWfxcn5Xly7gKh5GXGnjqyXj4krueiOfrS4RrhXuN90L70uD12BOWIJ7TxrojQl3BJbo1sVMOMLu8AAPZx7JHceNVDXLZpFOjSWyrFOOO6MLG/hjkrdxGB388hf6pa1S6OuCGDdGTuyxHgeHAkA8nX/So9umZDdB8r0JNWuJPSa4fqP7NeJpgqlmOFUEk9wAyT7qw2l4sqLJGwZHAKkciDVZ2naX6HR7gHDTERjyOS/7KkfWqprg5zUC1smoQcxQXtxJfXrMOLzy4Ud28cKPIDA9K6F0bYrBDHEnyY1Cj0GMnxPP1pQbItD9JeNMR1YF4fTfKr+zvn0FOXNTvELFuVa6Ig4Ffwux9We80ZrxmjNVpZGrpqGN7aZZSBGY33yexd05b05+lc4WVm0siRoMu7BVHixwKb21vT5itVgU9acne8I1wT7yVHkGqu7H9Cb9w9ww4RDdT6bjiR5Ln9cVcYjdNErH7FRlJXXxrXuNHQWiEtbeOFOSDGfnNzZj4k5Nb+a8ZozVQ5NvVlqoqK0R7D4rJcQrNG0bfJdSp8iMcKwZrBfX4hieU8o0Zz9VSfwrKEmnwYzimuRV6K0q9pccG/q3PEd6tjI8OFNdNqkjAEQx4+m38qSOiGNy6KPlSOqnzZgCftpx2GpFug3Q0uOzLKf4a6Wy6Neikc5XTKzVxJ2z2nxn+tidPFSHH24NWWw0vBdKRG6yAjrKeeDwIZTxx2cqXt9qSQMxPvH5rYBPkw4Z8xVet7iSGQMpZJEPkQe0EfeDWcJxn0MJQlDqVjaJqd8EuZIADuf1kJ742J6ue9SCvoD21avyetbSDJYSHlmSHPdn4xB6kN6tU5rs66R0YLlQBPZnMij822BJj9HAD/8ADIpM29+1hpCG5T2HDcO1eTL6qWHrWZgddUVhtLlZI1dTlXUMD3gjIPurNQBRRRQBSz23ad6GzKA4LD7+A++mZXPW3nSRe4SIH2v+/tIoCpaGtTHZFwMtIeA7TngB68PfW1taj6C4t7EHq2dtGhHYZJB0kr+bFgfSrTq7ogPfaPt8dVXEjDwhUycfVAPWqjtmcnTl3nsaMeghjxQF22W6FENiJCOvOd8n9EZCD72+tVyzULqiMWFsP7mP7VB/GpfNcrfNysk33Opogo1xS7HvNLvalqf0iG7iHXQfGge0g9v6Sjn4eVMHNfDxGDxH/fOvKbnVNSQupVsHFio2Va2GOT4JIepIfiyfZf5vk372O80bY9J71xFCDwjTeP0pD2/VVf1qgteNXTY3fUyI368RHZx4rnvU/ZuntqPubuS/vVL46SZ414cvZQED0zV7CqErFkR6afco5WzjW6JddRu7M9FdBo9CRhpiZD5Hgn7IB+sateawwxBFVVGFUBQO4AYA9wr3mqGyzfNy7l9XDZBR7HvNfM15zXiWbdUseSgn3DP4VrMxJ7TdK9NpCQA9WECMea8X/aLe6mnqPob4LYxIRh2G+/fvPxwfEDdX6tJ7Vaz+F6RiD9bfkLv4gZkbPngj1p+71WudLy4RpRV4Md85Ws95ozXjNGaqi1PeaqG1LSXRaOZRzldU9OLt9iY9atmaVO2PSW9NDCPYQufNzge4J+1UrDhvuivf6ETMnspf0IzZRal9IofZjVnPoN1f2mHup8hqVWxzR27DNMfbYIPJBvN7yw/VpmW8vZUjMt3XNduDRiVbaU+/JLW8uRVf1v0QGXplHWXG/wCK8gfMfd5VKQyYNfdNn+jS/wCG33Vsx7HuRryK1tZWdSJh8LEbcUnR43U8iCpOD7seppX646FMQkjPFoJHjJ7wp6p9VwfWmHq5Ju3kB/vU+1gPxrBta0Vu30vdPCkn1lzG32Invq6KYuOxHTvwjREQJy0BMR8l4p+wy+6r/SK/Jy0luzXduTwIWQDyJVvvSnrQBRRRQHlzgHyrmTX6TptMxrz64/e/0rpi5PUbyP3VzHpAb2nk+kf46AYuz+2DaaY/mbVsebvGv3BqWm2+Dd05cH5wib/2UH3g02dl6Z0jfN3RwD3tKT+6KoH5RWj9zSUUnZLbr+sjuD9hSgLRqZLnR9sf7pR7uH4VNZqpbM7re0dGPmM6/tFvucVas1yd622yX4s6uh7qov8ABHvNGa8ZozWk3Ff190F8KsnAGZI+unflR1lHmuR54pX7OUU6Sg3jyLEeLBGKj308N6kjrfo5rHSJaPqjeE0XcMtnHkGBHkKtsGzfCVOvpwVOdXsnG7T15HjmjNaejdILPDHKvyZFDDwyOI8wcj0rZzVU+Hoy1WjWqPea8sAQQeIPAjwNfM0ZrzU90ILV/Um2s5GkiDlmGAXYNugnJC4A7hxOTw882DNY819zWU7JTesnqzCFcYLSK0PeaM14zRmsTM95pA646S6e+nfs3yq/RTqL9i59afMhODjng48+z7aRegdVJprtYnjdQrjpSVICqD1snvOCB3k1a+HOMd85ehVeIqUtkIrqN/U3R3QWECcjuBm+k/XOfLex6VNK+DWPNfc1WTm5Scn6llCCjFRXoSCvkUaUl/okv0CPfwrXtpOytfT1xu2z+O6Pe61NxpaziQ8mOkJEBoJN66gHfLH++KsO2C2+MtH7xNGfUIw/db31Eaow719AP08/qgt+FWba6nxFqe65A98Mv8q6M50VWxufotPbv5yORfdhv4K6SrmPUPq6xwfSk/ypK6coAooooDFdfIbyP3VzHdtjTyfSP8ddPTDKkeBrmDWodFpqNv7wD9rH8VANXZc2NIX470gPuab+YqM/KP0Rv2dvcAcYpSh+jKucn60aj61bGz+bd0zMv521JHmkifg5q6a/aC+GaNuYAMs0ZKfTTrp72UD1oBE7IdJj46AnjwkX91/4KZGaQ2qWlPg97FIThd7db6LdVs+QOfSntmud8Sr227u50Ph1m+rb2PeaM143qN6q0stD3mqbtR0P0toJQOvAc/UbAb3HdPoat+9UTrLpqCCBvhB6rqy7g4s4IwQo9efIVvx5SjbFxXJoyIRlVJS4RXtk+lt+3eA84myv0XzwHkwP61TWmte7W2yGk6Rx7EfWPqfkr6nPhSe0VbzuzJbCUlhusEzxUnOHxwxwHPhwq2aJ2UStgzyLEPmr139T8ke81a5GNQrHOyWmvoVVGRe61CuOunqe9IbXZmPxMSIO9yXb7MAe41CS7Q75v7cj6KRj7lpgWezWyT5SPIe93P3Ju1JR6oWajAtovVd77WzWtZWJDiMNfb9zY8XLnzKenv8AsKiPX2+H/mHPmFb94Gt+02o3qfKaOQfpRgfam6aZ41dtcY+DQf8AKj/lWvdanWcg61vGPojcP7BFHmY0utf2R6sLIj0s+7K1oza6jHE8JT9JDvD1U4IHqauui9NQ3K70MiyDtxzH0lPFfUVTtI7KIGyYZHjPc2HX8CPeaqt7qbfWTdJHvNu8pISSR5j5QHfwxWLpxbv8ctr7P+fqeq3Kp/yR3Luv5+g58193qX+qe0oSERXWEfkJOARj+mPYPjy8qvm9VfdTOmW2aLCm6F0d0Ge80ZrxvUb1aTdoZoXwaite7nctB4yxj3Zb+Gt8NVU2j3+ehiHYC59eqv3N76n4K3Wpe5Bzntqb9i1bNYd+7DfMjZvfhf4jU1tef+j2w77pfshmrT2NW+YJJT+ig9Os33rXna/cdazT9KV/1UVf+oa6U5oVupHHWOD6Un+VJXTlc1bKYel1gDfMWRvs3f4q6VoAooooANc17Z7IxXokHY2fx/CulKTe3jQu8nSAdn3cfwoDQ0BpIJpOwmz1Zcxk/wCKhVf2ylOvermPRd40mj0ZT8ZAwKnuKEMp+xa6N0TpRbiCKdPkyxq48N4A49DkelAcu7TtXTZaUnjAwjMZI+7ckJYAeR3l+rTF1O018Js42Jy6jcfv3lAGT5jB9aldvWqvT2a3aDMltwfHMxORn9VsHyZqUuz7WD4PcdG5xHNgHPIN7LfaQfPwqDn0ebVx1XJPwLvKt56Pgb+9RvVi3qN6uYOn0NDWPWJLSEu3WY8ETtZu7yHafxIqo6L1LlvJPhN+zDe4iMcGx2A/m1/RHHy7bHZ6HL3LXM+C4JWFOBEaA8G7t9vlZ7M+6a3qmK7yY7a+r6v9F+5DdHnS3WdF0X6v9jzY2UcKBIkVFHYox6nvPieNZ96sW9RvVEbberJaiktEZd6jerFvUb1eHuhl3qN6sW9RvUGhl3qN6sW9RvUGhEad1Pt7rJdNyT84mA31uxvX3ionRd7Po5hDdHpLYkCO4GcJ3LJ2qvny7CRytu9XmRQwKsAQRgggEEdxB5ipEMh7dk+Y/l8uxHnjrdvhxL8/n3M4ejerRsLQRJuKTuD5APEqvzMnmo7M8hw7K2d6tD014N61a5Mu9St0ppf4TPJJnK7xVfoLwX34z61cNddNfB7NyDh5OonmwOT6Lk+eKqmyfQnwu8jjIyit0knduJgkHzO6v1qu/C6uHY/kik8Ut5Va+bOgtQtDfBdHwxkYcrvv9J+sQfIEL9Wl1tY0mG0gVzwgtwPrSEuf2ejpw7+ASTgdp/GuY9btPdM1zcfn5WK/QHVjH6gWrkpSz/k9WG/eXM5HBVCg/SYsf3R76f1LHYHoXodG9IRhpnL+nyV+xc+tM6gCiiigCqxtB0P09m4xkqMirPXieIMpU8iKA5O1ck6G5lt24K+ceY/0+6nBsf01mGWzY9a3csnjFISeH0X3v11pebRtVniv96HG8rZ5gcOYz/321s6E0i9teQ3K9nVlXPyo24Oo7CRwYeKisHZBcNkqvDyLFuhBtfIfFzCsiMjgMjqVZTyKsMEHzBNcoa7arPo+9kgbJUHejb50bE7refYfFTXQLbTrbsWY/VQfx1UNomk7XSduFCSJPGcxSEJgZxvK+GyVP2EA9+cPPr7m5eGZb/8ANkHqLrX8Ij6KQ/HRjgT7ajt+kO3399WvepU2mqU0bq6SqrKcgje4H3Vf7fS53Rvr1sdbd+Tnt3c8cVQ5mPHfuq6P0Ohw6snZttg0169yX3qN6o8aTHcfs/nWRbzPst+z/OoXkz7Ex1SXobm9RvVgVmPJH9w/nWQQyfm5P1GP3Cnk2dmYOOh73qN6tdZgfTmORHmDyr1vVraa4Y26Gbeo3qw71G9Xg0M29RvVh3qN6g0M29RvVh3qN6g0M29XwyY51i36o+v2tWAbaI8T/WsOwfMHie33d9b6KZXTUIkfIujRBzkV3XHWI3c/VPxSZVB397+bfcBTo2E6qm2s2uZBiS5wVB5iJfk/rElvILSr2X6kHSF2N8H4PDhpT875sYPe2DnuAPhXTUXAYAAA4ADgB3ADsrrK4KuKjHojkLJuyTlLqysbU9Yvg2jnVTiW4+JTv6w+MYeSb3qRXPdxA1xPDbR82ZVHqcZ8hxPpVn2m64C7vmKNmG3Bjj7mOfjJB5sMDwRak9hGq5uLt7tx1Y+qmfnHmR5Dh9Y1mYD30Bo1be2jiUYVEVR5AACpCiigCiiigCoHXTWL4Hal1x0jHdTPee30HGp6ldtguj00EfYEZvUkD8DWu2W2DZLwaldkQg+jfPyF/POzsWYlmY5JJySTzJNY6DRVMfS1xwjPaWEkuejRnxz3RnGeWa2hoK4/MS/q1O6g62Q2XS9KsjdJuY3Ap+TvZzvMO8UxbrXWCO0juism5KcKoVd/mRxG9jsPbUuuquUdW+Tns3xDMou2QgnFtKL0fPHzEtLbsjbrqyt3MMGhamNb9Npd3RljVlXdAwwAOQT3E99RAFR5pKWkehb407J1RlatJeqMsMbMSFVmIGTujOB3mskM/bVl2dD424/9Of3hVUi5CspQSgpdzRC+U8iyp6aR0090S1vd4qZstJkdtVZHrbhnNa1wLaFJFj04izR9IABKgzn5yjmrd/DiPKoIPW3b3vDHfw99RsZ4CouWtUpEeFbhHb26GygJIABJJwAOJJPIAVivdK2cEhinvI0lBwyKksoQ/NkkjUqpHaBvY7awX+mvgtrc3CnEkaLHEe0SzllVh4rGsrDxC0vdF6hTTxI/SwpJMHaCB2YSzBCQSmFKrkqyrvkbxUgVIwsGFkN9nr0KTOz512eXV6dRpXEBQjirBlDKykMjq3JkYcGU99Yd6q7s30kZbGaBjk2rrJHnmI5WKSKPASdG3m7d9TwNQcqjyLHFdPQsMPI/qKlN9ejMm9Wy9i4jEhXCMcA5HbvYOM5wd1sHGDumsGjXRrmCOTlLKiYzjOTyzVKl1vuJtHX1wzhZJbu1TqjAROhusJEPZVQoA9e3jW7FwnfFy107GnLzljzUdNe/yNnW7XEQgxQnMp4FhyT/AO/3VS9XNXpr+6SCEbzueJOcKM9Z3PYBn7ccyK+av6uT304igQsx4kngqjtZ27B9/Zk08NDaurogWkcLb0k91Cs0hHFwXUbo+agycDxzV9j48aI7Y+7OcycmeRLdL2RM7PfgMdu1tYzCUwEdMdyRWLsSC7b6gHJQgAE4CgeNRe1rXr4HbfB4mxcTqRkHjHGchn8CeKr6nsqm7PNYlsU0vcMpfdeIKo9p2lmCrnsGeZ7hS403peW5uJJpyTI5yezHcoHYoGAB3CpBGPVlZvcSxwRDLOwAH4nwA4+ldZakatJY2ccKj5K8T2k8yT4k5NLfYjs86Jfhc64dx1AfZX+Z/l4056AKKKKAKKKKAKTm1ibN+o7oV+0sacdJPas3+8j/AISfxVoyP8bLTwj/ALkPf8mQugNEm6uY4Qcb54nuUDJPuFMi+2c2bRukTDpkXJw4LDhw3lzkZ8aV+htNSW0wlhI3xkcV3gQeBGP5Vedn2gbk3bXUqlFZZN7e4Fi/Hl3ZwePdUbH000017/IvfF9+7zPM2pL4Uny5FCZCrEHmCQfMHFXTTf8A/Es/pH73qoaVOLiX/Ef941btOH/cln9L8XrCtab1+DJOXNzWPJ+sov7EdqzoKO4iumfOYo1ZcHHE7/P3CvOpuhkurjo5M7oiduBxxG5j7zUnqC2be/8A8Ff+pWHZg39MP/p5PvjrKMV8HuR77Jp5WjfCjpz049Oxu7NrfNzcoPzTqP8AmYFSabNoOgZOkzdKu8cNxGeXV7FqO2by7t5dHujc/wDu1Eaq6Wb/AGpFIT1pZSG8RJkYPh8n9UVtjKMYpNdW/wAyHbVbbbZKE2tsYv5tR4/U09FaMea4WAcHLlWPzd3O8fcPtFXTTWoECwubZ/j4gCw394nhnrjORnxrxq/Z7umLwgcUjYr5vufyNR+pmjLpb/fkjcBxIJWOMEMCePHj1gtIQUeNNdX9jHJyZ3Pf5m1xipJa9ZNa+5Wornka9RPw9TWDSC7k8q/NkcftGqnrDrJNbzKIyN0rkqVBGd5hz59g7ar7MeVusI9S6yMmFdCul0enT8Tc1zu/93KPzt9KfSCCJV9xmf31O652BhngaEHftRbouP7mOPH7QJ9TVM07dGTRVm5xn4Te5xyyUszVi2g67NFpC5jSJcrJ8piTngCDgYxwI7am212quEa1yv2OTptplbZK18Pp9Sx2FrbpLIbaJ0lvZMM0rAlRLMriGNE6qqG3esck7vZyqoax673slzNHo9547a3LYFvvDKId0zTNGMtvEb2W4DIFQ7afv4LyGSRHWRHSWOF42VW45U7nAsD38+41dLbSNvo1I2YPYyGeO4ltElaeeQRqejhbgogiYSMSsrs3W5GtlFM4tztesn9l2NORfCSVdKaivu+4aD09Pc6Nub8ORe2kRi31UZbpZrdo5goGBLurPGWAyVxntqt7JruU3y22W+DXBYTpuhkYCKTG+CCOGTU7sZuCN8oWQG/shgEjqsLoFTjmMcMV62O3LLbTKCR0t7YxtgkZV2kDDh2EA1KSS6ERtvqaetenJLOf/ZmiekiWLAlaHeNxPMFy5Z06xC8V3RgcG7MYl9SNb5r9Io7li89pd2jhz8t4nuI4m3+HEo7R9Y8cMc8qruitJSBdL3ke8J2ljRXUkMvTzySOQRxGRCBw7CamtEa0Wo0pHLDDKLm+nhWbpHQRR9JPC0nRxoMsSy5DMwwTnd4V6eFW0RrPPbPew2qM1xcTKEZV33URtMWMYwSH6wAYDIG8Rg4NWbZvKulZTHpAmWa0AmjlfjIYwd2SKVjxkUMyMu9kghuw4qK1VgYLpaeNikkYVVdSQyiS5y+6RxBKx7vDsY99WrVS0H/5VfIBhXWUkfTeGQj1JNAaO07aBdm+Nlo95Y0t+qRBvdI7qMyElOturxGOXVJPhdNk+09ru03bolp4pooi4A6wmJWJmxwzvAqT9E8zSw1P1mhSS/lluvgtxPKjJL0crnd6Z5ZRmJSRlhFnPMA1PagXUM2nr34Mc28rJKnVKjK3trJwUgEAZcAY5UBWtIbV78Rzw/Cpt9pxhwwVkjTpMqjKARvEpnHzMdpro3U2eV9H2rzsXleCNnYgAksgbjjhnjSb2E6HSXSN9I6q/RqVG8AQOlkYNwPeqEeTHvp9xRBVCqAFUAADgAAMAAdgxQHqiiigCkjtdXGkc98SfxCndSa20w4u4m+dF9zH+darlrBk/wANltyoP+dGaOy+wWW9LOMiKNnwe/IA+81aNWteLi80mY+CQKsuEUDkowCx5k8u4cap+zLTSW98OlIVJUMZY8ACcFcnsGRj1plwiwsbkKpQS3JPHeHVG6zZY56q5AHiTWipfCudOeS18Qf/ADT3Q3Nx+H8Ouv7id00/9Jm/xH/eNXHTx/3FZ+f4vVL1kAF3NggjpGIIORxOeBFW3T12h0HaKGUsDxUMN4cW5jmK1R6z9ydc9YY/zj+Rm2ccYL8f3S/9SsWyhCbxz2LA+fUpj7jWDZVpqOK6eKUhVnTdBJwN4HIBJ5ZBYeeKvNjNZWVybeEoHkV3kYsMLgdVSSeBJPLwPfW2tJqL16ELNslCy6Ci3vSa+SXJWdnK5u70f3b/AOZVf1TgJ0nAmOKzZP1CSfuqb2baQSO+u2dlUbrYywAPxmeGedWjRE9gsbaRUorlTvgsMq3tJjvz7+FIxUkuejZ5bfOmyzSLe6MV76cfqamgb3GmL7HE9FkD6JXP31X49pukGcqoiJGeAiJOBz9qoTVzW3otJ/CZPkSMwfwR/vx1T6UzZorCySW8RkJkU4IYNvZ44QeJxyr2L3rh6cv6GFsFjSSnXubjFL1+JLTQUF3eNJIzv8pmJbAxxPPh2VZdA6n2l5a71xCrtvsA+WV8DGBvKRwzngap010XdmPNiSfU5q06v67x20CxNDcMQWJZFQqd4k8MuDyx2Vrx1rNsmeMPbixj+K/JlN1j0UsejJY0B/o1+Tg8cJcQ7oOe7etwPrVdrDVSxvlg0jKry9MkXT9fdiiMMapOXwAVA6Mscnjkd4qs3em4JLqeORZYre9TcZnUDo3yHilIDHISRVJ/RLVTrzRF9bO1oVnXpCPi0LmOXHyWUL1ZV5EEZqeckNHZhrbNcXd/NIxa3QyTRo+CUeSRpQsbHigKRyZUcDjlVZ1A1divHF3eK9y016sRTfKKC6mWWaUr1mwM4UEDgxJwMVIaKtm0QlpHMADNP0l52lEaNoUiyPaWOWZz4uB2VVrTRWkra5l0fb9KDP1WEedyWPiBKGxgRlSTvggbrHJxkUBZNkkoBfA4HSViBjuPwvHpitTZk7C33hvYTSej2fdBPUXpyxbHJQOJPhW3qbo+TR/woTo6rbXtlIzlHCMkNzJDIyEjjwmBHhWnqRYXdnpv4KDMkZkYShd8RtGFkCSvjg0YDbwY8MHNAa+ibWVYdL20YzMk0LbvbiKeWJyPIyrU/qxqlZjTCW6tcfC7SSKR3cxvA7RmJ5VG6FaM7xKDO+MgcRmoHWeS5guhpSzLotwuXeMZEczKBPDKMEDL5cBhghlI5cLBs00JPBi9uQ6yXlzbxIZMh2RrmOWaVt7jhiiAE88se6gI7U3/AMNpv/h/501WPVaULrZdk8gjfb0A/GoTVbR8sdrpkyRyIG6PdLoy5+Ol5bw48xW7JZzJprSkwSRV+CzFJN1gpO5EVw2MHiPsoCs6l6nRXJvFkhlnmgkQLFHKIm3S0quxyjZ3WWMcvaph6raB0faXWbFjJdJKkNxG0290Sm4iSRgrRoZAGwu8OAyKX+tD3NreNpKxaSOK63m34+ISSTjNBLwwCJMkA8xukeFi2cavTWsSXVwrLJeXlqi74IfoluEld2zx67qmM8wpPaKAlPye/wDxWkvpR/vz07KTewTR8sdzpEyRyIGaPd30Zc9eflvDjzHvpyUAUUUUAUuNs+hy9vHOoz0TEN4K3b6ECmPWO5tlkRkcBlYYIPIg141qtDOE3CSlHquTlk15zTc0tsUVnJt5txT7DrvAeAI44qKk2JXHZPCfRxUN48vQ6aHjFLXxJpi5zRvVf32L3fY8J9WH4ViOxu974f1z/KsfImbV4tj939Ci71G9V3Ox2+7ov+Z/pXz/APTt93Rf8z/SnkT7Hv8Adcb/AG+zKQWo36vI2N3391+v/pXtdjF52tCPrH+VPImP7rj939GUTfr6HpgJsTuu2WEfrH8K2otiE3tXEY8lY/jT+nkY/wB3x13+guUyeQye4ViTS+kF4CFcDkCBy7Pap/6sbOLe0BJHSyEcXYDh4KOypw6Bg/Nr7qk1VbOpS+IZ39S0orSKOXdIXV9Ou68C8ORA4/vVt6IOmY06OGWeNOxBIwQZ54UEge6umF0FAP7NfdWePR8a8kUelbisObY9m2krsjpZHPnkj8KuuiNj138G6CS9uFhPDohK/R45kdHnGPCnIFA5CvtAUu42ZxyWgt5JpnxjDM7sARyO6xIqW1f1VW2tDbNI8qEEdYkgKfZUdg8KnqKAo2idl629wZIriZEJ4ojFMjuYqeIqc1q1VS+iWNnZArBgRz4edTtFARGltXRcWnwZ3bBUAtzY47TmvWj9X0jtBbMWkQLu5Y5OO6pWigKRoTZitrcGSO4mVCeKKxUHuD7p6w86m9atVVvo1RnZNxt4FeeRU5RQGK1h3EVclt0AZPEnHaTWWiigCiiigCiiigCiiigCi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7830" name="Picture 6" descr="http://3.bp.blogspot.com/-hJ7cor9WkNU/T1wPVE6UJqI/AAAAAAAAAgM/ALG2cXGmsqw/s1600/aTube-Catch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4248472" cy="424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Les options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400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maintenant on retouche la vidéo car il y a des morceaux en trop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err="1" smtClean="0"/>
              <a:t>Ouvrire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Windows </a:t>
            </a:r>
            <a:r>
              <a:rPr lang="fr-FR" dirty="0" smtClean="0"/>
              <a:t>live </a:t>
            </a:r>
            <a:r>
              <a:rPr lang="fr-FR" dirty="0" err="1" smtClean="0"/>
              <a:t>movie</a:t>
            </a:r>
            <a:r>
              <a:rPr lang="fr-FR" dirty="0" smtClean="0"/>
              <a:t> maker</a:t>
            </a:r>
            <a:endParaRPr lang="fr-FR" dirty="0"/>
          </a:p>
        </p:txBody>
      </p:sp>
      <p:pic>
        <p:nvPicPr>
          <p:cNvPr id="53250" name="Picture 2" descr="http://espacemultimedia.cc-canton-rocheserviere.fr/wp-content/uploads/2012/03/icone-Windows-Live-Movie-M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176464" cy="417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Windows live </a:t>
            </a:r>
            <a:r>
              <a:rPr lang="fr-FR" dirty="0" err="1" smtClean="0"/>
              <a:t>movie</a:t>
            </a:r>
            <a:r>
              <a:rPr lang="fr-FR" dirty="0" smtClean="0"/>
              <a:t> maker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3327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Importer le fichier à travailler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666856" cy="45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 trouver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614609" cy="452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Apparition de la </a:t>
            </a:r>
            <a:r>
              <a:rPr lang="fr-FR" dirty="0" err="1" smtClean="0"/>
              <a:t>video</a:t>
            </a: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73324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Agrandir la « time line »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58340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Plus facile à manipuler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776864" cy="45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64296"/>
          </a:xfrm>
        </p:spPr>
        <p:txBody>
          <a:bodyPr>
            <a:normAutofit/>
          </a:bodyPr>
          <a:lstStyle/>
          <a:p>
            <a:r>
              <a:rPr lang="fr-FR" dirty="0" smtClean="0"/>
              <a:t>Le but :</a:t>
            </a:r>
            <a:br>
              <a:rPr lang="fr-FR" dirty="0" smtClean="0"/>
            </a:br>
            <a:r>
              <a:rPr lang="fr-FR" dirty="0" smtClean="0"/>
              <a:t>on va regrouper les scènes de gros plan et de vue générale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le dossier cible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1700808"/>
            <a:ext cx="9201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 menu « édition »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409037" cy="49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Trouver les endroits où couper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562578" cy="49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COUPER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39436" cy="49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Et on recommence</a:t>
            </a:r>
            <a:endParaRPr lang="fr-FR" dirty="0"/>
          </a:p>
        </p:txBody>
      </p:sp>
      <p:pic>
        <p:nvPicPr>
          <p:cNvPr id="4" name="movie maker fractionn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8652" y="1484784"/>
            <a:ext cx="888784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Et on recommence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556792"/>
            <a:ext cx="836936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Déplacement</a:t>
            </a:r>
            <a:endParaRPr lang="fr-FR" dirty="0"/>
          </a:p>
        </p:txBody>
      </p:sp>
      <p:pic>
        <p:nvPicPr>
          <p:cNvPr id="3" name="movie maker mise en ord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8856984" cy="5166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Ajouter un titre</a:t>
            </a:r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640960" cy="48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Modifier le titre et son format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48872" cy="49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Vérifier et modifier</a:t>
            </a:r>
            <a:endParaRPr lang="fr-FR" dirty="0"/>
          </a:p>
        </p:txBody>
      </p:sp>
      <p:pic>
        <p:nvPicPr>
          <p:cNvPr id="4" name="movie maker TIT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7959824" cy="500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On en met un autre devant la deuxième partie</a:t>
            </a:r>
            <a:endParaRPr lang="fr-F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65021" cy="520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470025"/>
          </a:xfrm>
        </p:spPr>
        <p:txBody>
          <a:bodyPr/>
          <a:lstStyle/>
          <a:p>
            <a:r>
              <a:rPr lang="fr-FR" dirty="0" smtClean="0"/>
              <a:t>Choisir le format d’enregistrement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38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Ajout de légendes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7291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Et une autre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86094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Vérifier et modifier</a:t>
            </a:r>
            <a:endParaRPr lang="fr-FR" dirty="0"/>
          </a:p>
        </p:txBody>
      </p:sp>
      <p:pic>
        <p:nvPicPr>
          <p:cNvPr id="3" name="movie maker LEGEND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1" y="1556792"/>
            <a:ext cx="8023749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Enregistrer le projet </a:t>
            </a:r>
            <a:r>
              <a:rPr lang="fr-FR" u="sng" dirty="0" smtClean="0"/>
              <a:t>régulièrement</a:t>
            </a:r>
            <a:endParaRPr lang="fr-FR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51464"/>
            <a:ext cx="7776864" cy="48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Fini : exporter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885527" cy="495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exportation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08912" cy="515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 lire pour évaluer…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136904" cy="5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fr-FR" dirty="0" smtClean="0"/>
              <a:t>Alors? Satisfait?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470025"/>
          </a:xfrm>
        </p:spPr>
        <p:txBody>
          <a:bodyPr/>
          <a:lstStyle/>
          <a:p>
            <a:r>
              <a:rPr lang="fr-FR" dirty="0" smtClean="0"/>
              <a:t>Choisir le format d’enregistrement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3600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vidéo à copier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772817"/>
            <a:ext cx="8964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Faire une recherche Google ou </a:t>
            </a:r>
            <a:r>
              <a:rPr lang="fr-FR" sz="3200" dirty="0" err="1" smtClean="0"/>
              <a:t>Youtube</a:t>
            </a:r>
            <a:r>
              <a:rPr lang="fr-FR" sz="3200" dirty="0" smtClean="0"/>
              <a:t> directement</a:t>
            </a:r>
          </a:p>
          <a:p>
            <a:endParaRPr lang="fr-FR" sz="3200" dirty="0"/>
          </a:p>
          <a:p>
            <a:r>
              <a:rPr lang="fr-FR" sz="3200" dirty="0" smtClean="0"/>
              <a:t>Exemple : Ouvrir </a:t>
            </a:r>
            <a:r>
              <a:rPr lang="fr-FR" sz="3200" dirty="0" err="1" smtClean="0"/>
              <a:t>Youtube</a:t>
            </a:r>
            <a:r>
              <a:rPr lang="fr-FR" sz="3200" dirty="0" smtClean="0"/>
              <a:t>, « DNA </a:t>
            </a:r>
            <a:r>
              <a:rPr lang="fr-FR" sz="3200" dirty="0" err="1" smtClean="0"/>
              <a:t>replication</a:t>
            </a:r>
            <a:r>
              <a:rPr lang="fr-FR" sz="3200" dirty="0" smtClean="0"/>
              <a:t> » dans </a:t>
            </a:r>
            <a:r>
              <a:rPr lang="fr-FR" sz="3200" dirty="0" err="1" smtClean="0"/>
              <a:t>Youtube</a:t>
            </a:r>
            <a:r>
              <a:rPr lang="fr-FR" sz="3200" dirty="0" smtClean="0"/>
              <a:t> prendre le 1:10 minute</a:t>
            </a:r>
          </a:p>
          <a:p>
            <a:r>
              <a:rPr lang="fr-FR" sz="3200" dirty="0" smtClean="0"/>
              <a:t>Copier l’adresse : </a:t>
            </a:r>
            <a:r>
              <a:rPr lang="fr-FR" sz="3200" dirty="0" smtClean="0">
                <a:hlinkClick r:id="rId2"/>
              </a:rPr>
              <a:t>http://www.youtube.com/watch?v=4jtmOZaIvS0</a:t>
            </a:r>
            <a:r>
              <a:rPr lang="fr-FR" sz="3200" dirty="0" smtClean="0"/>
              <a:t> dans la barre d’adresse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la vidéo à copier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34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TELECHARGER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181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Choisir le bon fichier : </a:t>
            </a:r>
            <a:r>
              <a:rPr lang="fr-FR" sz="3600" dirty="0" smtClean="0"/>
              <a:t>le plus gros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865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427</Words>
  <Application>Microsoft Office PowerPoint</Application>
  <PresentationFormat>Affichage à l'écran (4:3)</PresentationFormat>
  <Paragraphs>101</Paragraphs>
  <Slides>47</Slides>
  <Notes>33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Les vidéos   AtubeCatcher  Windows Live Movie Maker</vt:lpstr>
      <vt:lpstr>Ouvrir AtubeCatcher</vt:lpstr>
      <vt:lpstr>Choisir le dossier cible</vt:lpstr>
      <vt:lpstr>Choisir le format d’enregistrement</vt:lpstr>
      <vt:lpstr>Choisir le format d’enregistrement</vt:lpstr>
      <vt:lpstr>Choisir la vidéo à copier</vt:lpstr>
      <vt:lpstr>Choisir la vidéo à copier</vt:lpstr>
      <vt:lpstr>TELECHARGER</vt:lpstr>
      <vt:lpstr>Choisir le bon fichier : le plus gros</vt:lpstr>
      <vt:lpstr>Pour les vidéos récalcitrantes </vt:lpstr>
      <vt:lpstr>Choisir le dossier cible</vt:lpstr>
      <vt:lpstr>Choisir la vidéo à copier</vt:lpstr>
      <vt:lpstr>Choisir la zone à copier</vt:lpstr>
      <vt:lpstr>Choisir la zone à copier : CLIC 1</vt:lpstr>
      <vt:lpstr>Choisir la zone à copier : CLIC 2</vt:lpstr>
      <vt:lpstr>Lancer l’enregistrement</vt:lpstr>
      <vt:lpstr>Lancer l’enregistrement</vt:lpstr>
      <vt:lpstr>Arrêter l’enregistrement</vt:lpstr>
      <vt:lpstr>Et après : lire, trouver le fichier</vt:lpstr>
      <vt:lpstr>Les options</vt:lpstr>
      <vt:lpstr>Et maintenant on retouche la vidéo car il y a des morceaux en trop</vt:lpstr>
      <vt:lpstr>Ouvrire  Windows live movie maker</vt:lpstr>
      <vt:lpstr>Windows live movie maker</vt:lpstr>
      <vt:lpstr>Importer le fichier à travailler</vt:lpstr>
      <vt:lpstr>Le trouver</vt:lpstr>
      <vt:lpstr>Apparition de la video</vt:lpstr>
      <vt:lpstr>Agrandir la « time line »</vt:lpstr>
      <vt:lpstr>Plus facile à manipuler</vt:lpstr>
      <vt:lpstr>Le but : on va regrouper les scènes de gros plan et de vue générale</vt:lpstr>
      <vt:lpstr>Le menu « édition »</vt:lpstr>
      <vt:lpstr>Trouver les endroits où couper</vt:lpstr>
      <vt:lpstr>COUPER</vt:lpstr>
      <vt:lpstr>Et on recommence</vt:lpstr>
      <vt:lpstr>Et on recommence</vt:lpstr>
      <vt:lpstr>Déplacement</vt:lpstr>
      <vt:lpstr>Ajouter un titre</vt:lpstr>
      <vt:lpstr>Modifier le titre et son format</vt:lpstr>
      <vt:lpstr>Vérifier et modifier</vt:lpstr>
      <vt:lpstr>On en met un autre devant la deuxième partie</vt:lpstr>
      <vt:lpstr>Ajout de légendes</vt:lpstr>
      <vt:lpstr>Et une autre</vt:lpstr>
      <vt:lpstr>Vérifier et modifier</vt:lpstr>
      <vt:lpstr>Enregistrer le projet régulièrement</vt:lpstr>
      <vt:lpstr>Fini : exporter</vt:lpstr>
      <vt:lpstr>exportation</vt:lpstr>
      <vt:lpstr>Le lire pour évaluer…</vt:lpstr>
      <vt:lpstr>Alors? Satisfait?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le dossier cible</dc:title>
  <dc:creator>perso</dc:creator>
  <cp:lastModifiedBy>Pataurul</cp:lastModifiedBy>
  <cp:revision>30</cp:revision>
  <dcterms:created xsi:type="dcterms:W3CDTF">2013-03-11T19:56:44Z</dcterms:created>
  <dcterms:modified xsi:type="dcterms:W3CDTF">2013-04-28T08:51:31Z</dcterms:modified>
</cp:coreProperties>
</file>